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298" r:id="rId3"/>
    <p:sldId id="308" r:id="rId4"/>
    <p:sldId id="312" r:id="rId5"/>
    <p:sldId id="310" r:id="rId6"/>
    <p:sldId id="321" r:id="rId7"/>
    <p:sldId id="364" r:id="rId8"/>
    <p:sldId id="300" r:id="rId9"/>
    <p:sldId id="363" r:id="rId10"/>
    <p:sldId id="362" r:id="rId11"/>
    <p:sldId id="309" r:id="rId12"/>
    <p:sldId id="361" r:id="rId13"/>
    <p:sldId id="365" r:id="rId14"/>
    <p:sldId id="340" r:id="rId15"/>
    <p:sldId id="33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36" y="3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3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3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3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A1D8C3-6CBB-4A66-8E84-4A19C2CE820C}"/>
              </a:ext>
            </a:extLst>
          </p:cNvPr>
          <p:cNvSpPr/>
          <p:nvPr userDrawn="1"/>
        </p:nvSpPr>
        <p:spPr>
          <a:xfrm>
            <a:off x="6253046" y="549958"/>
            <a:ext cx="2723823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3DAD96-23FD-4BE0-8977-F341A02152C1}"/>
              </a:ext>
            </a:extLst>
          </p:cNvPr>
          <p:cNvSpPr/>
          <p:nvPr userDrawn="1"/>
        </p:nvSpPr>
        <p:spPr>
          <a:xfrm>
            <a:off x="9105186" y="549958"/>
            <a:ext cx="2723823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691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93C1C97-E8A7-4C21-A435-4EC12178645C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5D01AE-3E42-4A77-B24F-7DCC173A629F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EE426CAA-D9A5-455F-AB8A-F82EE0F3BE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7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8F472253-0120-4FB9-BA52-1CB6FF1DA8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E9A7BDC-506C-43B9-8E19-A083AACD5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FFB963-600A-4B09-BEA7-E51E718423A6}"/>
              </a:ext>
            </a:extLst>
          </p:cNvPr>
          <p:cNvSpPr/>
          <p:nvPr userDrawn="1"/>
        </p:nvSpPr>
        <p:spPr>
          <a:xfrm>
            <a:off x="393103" y="1654861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8BA747-1583-401E-AF36-FFD60CB4E350}"/>
              </a:ext>
            </a:extLst>
          </p:cNvPr>
          <p:cNvSpPr/>
          <p:nvPr userDrawn="1"/>
        </p:nvSpPr>
        <p:spPr>
          <a:xfrm>
            <a:off x="5050576" y="1654861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DD365-AA1D-4400-8430-794BD8A5761E}"/>
              </a:ext>
            </a:extLst>
          </p:cNvPr>
          <p:cNvSpPr/>
          <p:nvPr userDrawn="1"/>
        </p:nvSpPr>
        <p:spPr>
          <a:xfrm>
            <a:off x="9708051" y="1654861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D78DF0-3357-4A11-9789-03E09398E85E}"/>
              </a:ext>
            </a:extLst>
          </p:cNvPr>
          <p:cNvSpPr/>
          <p:nvPr userDrawn="1"/>
        </p:nvSpPr>
        <p:spPr>
          <a:xfrm flipH="1">
            <a:off x="7379313" y="160516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42E2D1-91CC-4A39-BA0A-D49AEB72008D}"/>
              </a:ext>
            </a:extLst>
          </p:cNvPr>
          <p:cNvSpPr/>
          <p:nvPr userDrawn="1"/>
        </p:nvSpPr>
        <p:spPr>
          <a:xfrm flipH="1">
            <a:off x="2721839" y="160516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7E31E9-0AEB-4208-A99B-803DF97DD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9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1856B8-634D-454C-A9CF-0106E18DA1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52265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B433851-7EAC-4F0B-A95B-A82B9DC79C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81003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F80149-A479-46FD-A291-2D03ADF220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9740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316920-8C6B-43BF-8451-9EA0570D0B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38479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123224376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053141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4972C3-2C73-452B-BFEF-80203D550392}"/>
              </a:ext>
            </a:extLst>
          </p:cNvPr>
          <p:cNvSpPr/>
          <p:nvPr userDrawn="1"/>
        </p:nvSpPr>
        <p:spPr>
          <a:xfrm>
            <a:off x="404814" y="1076325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A5476AF-5340-4078-9CEF-0E15D5400A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155FAC4-AFC3-4F64-8DCD-0B51D7CADA93}"/>
              </a:ext>
            </a:extLst>
          </p:cNvPr>
          <p:cNvSpPr/>
          <p:nvPr userDrawn="1"/>
        </p:nvSpPr>
        <p:spPr>
          <a:xfrm>
            <a:off x="181126" y="3917728"/>
            <a:ext cx="5796313" cy="4423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CB0BCC-3AFD-4C49-9A00-8FFA9396D0BB}"/>
              </a:ext>
            </a:extLst>
          </p:cNvPr>
          <p:cNvGrpSpPr/>
          <p:nvPr userDrawn="1"/>
        </p:nvGrpSpPr>
        <p:grpSpPr>
          <a:xfrm>
            <a:off x="793783" y="1500078"/>
            <a:ext cx="4777179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3D345-57F6-42E2-BFC6-9CB42D9D20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3FD75A-D49A-430A-9D37-45B8A122D19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3F115F-2DF3-472C-BD16-147263D2A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8DB7-0155-42BB-914C-D2C01314703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F0ECF3-AA86-4B1D-8ACE-C15A01FA678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07B59-3C2C-4BD5-9578-A10F3F75C30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482FBE-7F6D-46F0-9784-40DB36F0F0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A4F6F4-9B95-4D67-A600-740E1BBA78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E479F-E6D0-4A5F-BEAA-7CBEAD18370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CB948F-5AB8-448B-A723-31920F7CCDE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E51FD3-57F4-4E5E-9B5C-FFA1002A55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5EA8F-B512-4406-A8AB-5026410828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82C4231-6EF3-439C-8E24-16CCF53D3FD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466380" y="1642490"/>
            <a:ext cx="3420025" cy="2131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FB88DE1-CE79-4348-8965-FDA64AEEA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3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3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3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A1D8C3-6CBB-4A66-8E84-4A19C2CE820C}"/>
              </a:ext>
            </a:extLst>
          </p:cNvPr>
          <p:cNvSpPr/>
          <p:nvPr userDrawn="1"/>
        </p:nvSpPr>
        <p:spPr>
          <a:xfrm>
            <a:off x="6253046" y="549958"/>
            <a:ext cx="2723823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3DAD96-23FD-4BE0-8977-F341A02152C1}"/>
              </a:ext>
            </a:extLst>
          </p:cNvPr>
          <p:cNvSpPr/>
          <p:nvPr userDrawn="1"/>
        </p:nvSpPr>
        <p:spPr>
          <a:xfrm>
            <a:off x="9105186" y="549958"/>
            <a:ext cx="2723823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6917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5"/>
            <a:ext cx="12192000" cy="3295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7" y="1522327"/>
            <a:ext cx="4999055" cy="499905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5301482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93C1C97-E8A7-4C21-A435-4EC12178645C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5D01AE-3E42-4A77-B24F-7DCC173A629F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EE426CAA-D9A5-455F-AB8A-F82EE0F3BE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7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8F472253-0120-4FB9-BA52-1CB6FF1DA8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E9A7BDC-506C-43B9-8E19-A083AACD5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4972C3-2C73-452B-BFEF-80203D550392}"/>
              </a:ext>
            </a:extLst>
          </p:cNvPr>
          <p:cNvSpPr/>
          <p:nvPr userDrawn="1"/>
        </p:nvSpPr>
        <p:spPr>
          <a:xfrm>
            <a:off x="404814" y="1076325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A5476AF-5340-4078-9CEF-0E15D5400A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155FAC4-AFC3-4F64-8DCD-0B51D7CADA93}"/>
              </a:ext>
            </a:extLst>
          </p:cNvPr>
          <p:cNvSpPr/>
          <p:nvPr userDrawn="1"/>
        </p:nvSpPr>
        <p:spPr>
          <a:xfrm>
            <a:off x="181126" y="3917728"/>
            <a:ext cx="5796313" cy="4423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CB0BCC-3AFD-4C49-9A00-8FFA9396D0BB}"/>
              </a:ext>
            </a:extLst>
          </p:cNvPr>
          <p:cNvGrpSpPr/>
          <p:nvPr userDrawn="1"/>
        </p:nvGrpSpPr>
        <p:grpSpPr>
          <a:xfrm>
            <a:off x="793783" y="1500078"/>
            <a:ext cx="4777179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3D345-57F6-42E2-BFC6-9CB42D9D20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3FD75A-D49A-430A-9D37-45B8A122D19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3F115F-2DF3-472C-BD16-147263D2A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8DB7-0155-42BB-914C-D2C01314703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F0ECF3-AA86-4B1D-8ACE-C15A01FA678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07B59-3C2C-4BD5-9578-A10F3F75C30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482FBE-7F6D-46F0-9784-40DB36F0F0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A4F6F4-9B95-4D67-A600-740E1BBA78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E479F-E6D0-4A5F-BEAA-7CBEAD18370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CB948F-5AB8-448B-A723-31920F7CCDE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E51FD3-57F4-4E5E-9B5C-FFA1002A55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5EA8F-B512-4406-A8AB-5026410828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82C4231-6EF3-439C-8E24-16CCF53D3FD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466380" y="1642490"/>
            <a:ext cx="3420025" cy="2131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FB88DE1-CE79-4348-8965-FDA64AEEA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8" r:id="rId4"/>
    <p:sldLayoutId id="214748367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2" r:id="rId12"/>
    <p:sldLayoutId id="2147483687" r:id="rId13"/>
    <p:sldLayoutId id="2147483688" r:id="rId14"/>
    <p:sldLayoutId id="2147483671" r:id="rId15"/>
    <p:sldLayoutId id="2147483672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06" r:id="rId33"/>
    <p:sldLayoutId id="2147484008" r:id="rId34"/>
    <p:sldLayoutId id="2147484009" r:id="rId35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7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20" y="2426334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B7DAF-10CD-42A5-955B-0C866D8588E1}"/>
              </a:ext>
            </a:extLst>
          </p:cNvPr>
          <p:cNvSpPr txBox="1"/>
          <p:nvPr/>
        </p:nvSpPr>
        <p:spPr>
          <a:xfrm>
            <a:off x="1680881" y="5610681"/>
            <a:ext cx="41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</a:rPr>
              <a:t>Nama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 :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</a:rPr>
              <a:t>Syaifuddin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</a:rPr>
              <a:t>S.hut</a:t>
            </a:r>
            <a:endParaRPr lang="en-US" sz="2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en-US" altLang="ko-KR" sz="2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Kontak</a:t>
            </a:r>
            <a:r>
              <a:rPr lang="en-US" altLang="ko-K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ko-KR" sz="20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: 0857-5458-8834</a:t>
            </a:r>
            <a:endParaRPr lang="ko-KR" alt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8170843" y="0"/>
            <a:ext cx="3293595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6106" y="457201"/>
            <a:ext cx="5190565" cy="494851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>
            <a:fillRect/>
          </a:stretch>
        </p:blipFill>
        <p:spPr>
          <a:xfrm>
            <a:off x="1227511" y="548102"/>
            <a:ext cx="4985031" cy="47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7F22749-0E8D-41B2-8218-A8A6B6A2504C}"/>
              </a:ext>
            </a:extLst>
          </p:cNvPr>
          <p:cNvSpPr/>
          <p:nvPr/>
        </p:nvSpPr>
        <p:spPr>
          <a:xfrm flipH="1">
            <a:off x="1072055" y="4918841"/>
            <a:ext cx="11119946" cy="1964086"/>
          </a:xfrm>
          <a:custGeom>
            <a:avLst/>
            <a:gdLst>
              <a:gd name="connsiteX0" fmla="*/ 7926147 w 8057997"/>
              <a:gd name="connsiteY0" fmla="*/ 1842213 h 2159979"/>
              <a:gd name="connsiteX1" fmla="*/ 7794296 w 8057997"/>
              <a:gd name="connsiteY1" fmla="*/ 1967180 h 2159979"/>
              <a:gd name="connsiteX2" fmla="*/ 7926147 w 8057997"/>
              <a:gd name="connsiteY2" fmla="*/ 2092147 h 2159979"/>
              <a:gd name="connsiteX3" fmla="*/ 8057997 w 8057997"/>
              <a:gd name="connsiteY3" fmla="*/ 1967180 h 2159979"/>
              <a:gd name="connsiteX4" fmla="*/ 7926147 w 8057997"/>
              <a:gd name="connsiteY4" fmla="*/ 1842213 h 2159979"/>
              <a:gd name="connsiteX5" fmla="*/ 5539687 w 8057997"/>
              <a:gd name="connsiteY5" fmla="*/ 1186187 h 2159979"/>
              <a:gd name="connsiteX6" fmla="*/ 5407836 w 8057997"/>
              <a:gd name="connsiteY6" fmla="*/ 1311154 h 2159979"/>
              <a:gd name="connsiteX7" fmla="*/ 5539687 w 8057997"/>
              <a:gd name="connsiteY7" fmla="*/ 1436121 h 2159979"/>
              <a:gd name="connsiteX8" fmla="*/ 5671538 w 8057997"/>
              <a:gd name="connsiteY8" fmla="*/ 1311154 h 2159979"/>
              <a:gd name="connsiteX9" fmla="*/ 5539687 w 8057997"/>
              <a:gd name="connsiteY9" fmla="*/ 1186187 h 2159979"/>
              <a:gd name="connsiteX10" fmla="*/ 3233347 w 8057997"/>
              <a:gd name="connsiteY10" fmla="*/ 293068 h 2159979"/>
              <a:gd name="connsiteX11" fmla="*/ 3007909 w 8057997"/>
              <a:gd name="connsiteY11" fmla="*/ 506735 h 2159979"/>
              <a:gd name="connsiteX12" fmla="*/ 3233347 w 8057997"/>
              <a:gd name="connsiteY12" fmla="*/ 720402 h 2159979"/>
              <a:gd name="connsiteX13" fmla="*/ 3458785 w 8057997"/>
              <a:gd name="connsiteY13" fmla="*/ 506735 h 2159979"/>
              <a:gd name="connsiteX14" fmla="*/ 3233347 w 8057997"/>
              <a:gd name="connsiteY14" fmla="*/ 293068 h 2159979"/>
              <a:gd name="connsiteX15" fmla="*/ 2040932 w 8057997"/>
              <a:gd name="connsiteY15" fmla="*/ 0 h 2159979"/>
              <a:gd name="connsiteX16" fmla="*/ 1678598 w 8057997"/>
              <a:gd name="connsiteY16" fmla="*/ 227630 h 2159979"/>
              <a:gd name="connsiteX17" fmla="*/ 1664834 w 8057997"/>
              <a:gd name="connsiteY17" fmla="*/ 292249 h 2159979"/>
              <a:gd name="connsiteX18" fmla="*/ 1633499 w 8057997"/>
              <a:gd name="connsiteY18" fmla="*/ 276129 h 2159979"/>
              <a:gd name="connsiteX19" fmla="*/ 1480434 w 8057997"/>
              <a:gd name="connsiteY19" fmla="*/ 246840 h 2159979"/>
              <a:gd name="connsiteX20" fmla="*/ 1401183 w 8057997"/>
              <a:gd name="connsiteY20" fmla="*/ 254412 h 2159979"/>
              <a:gd name="connsiteX21" fmla="*/ 1339246 w 8057997"/>
              <a:gd name="connsiteY21" fmla="*/ 272634 h 2159979"/>
              <a:gd name="connsiteX22" fmla="*/ 1304379 w 8057997"/>
              <a:gd name="connsiteY22" fmla="*/ 232582 h 2159979"/>
              <a:gd name="connsiteX23" fmla="*/ 1026319 w 8057997"/>
              <a:gd name="connsiteY23" fmla="*/ 123420 h 2159979"/>
              <a:gd name="connsiteX24" fmla="*/ 873254 w 8057997"/>
              <a:gd name="connsiteY24" fmla="*/ 152709 h 2159979"/>
              <a:gd name="connsiteX25" fmla="*/ 834935 w 8057997"/>
              <a:gd name="connsiteY25" fmla="*/ 172421 h 2159979"/>
              <a:gd name="connsiteX26" fmla="*/ 796616 w 8057997"/>
              <a:gd name="connsiteY26" fmla="*/ 152709 h 2159979"/>
              <a:gd name="connsiteX27" fmla="*/ 643551 w 8057997"/>
              <a:gd name="connsiteY27" fmla="*/ 123420 h 2159979"/>
              <a:gd name="connsiteX28" fmla="*/ 281217 w 8057997"/>
              <a:gd name="connsiteY28" fmla="*/ 351050 h 2159979"/>
              <a:gd name="connsiteX29" fmla="*/ 273835 w 8057997"/>
              <a:gd name="connsiteY29" fmla="*/ 385706 h 2159979"/>
              <a:gd name="connsiteX30" fmla="*/ 240579 w 8057997"/>
              <a:gd name="connsiteY30" fmla="*/ 395491 h 2159979"/>
              <a:gd name="connsiteX31" fmla="*/ 408 w 8057997"/>
              <a:gd name="connsiteY31" fmla="*/ 738905 h 2159979"/>
              <a:gd name="connsiteX32" fmla="*/ 15074 w 8057997"/>
              <a:gd name="connsiteY32" fmla="*/ 807756 h 2159979"/>
              <a:gd name="connsiteX33" fmla="*/ 1 w 8057997"/>
              <a:gd name="connsiteY33" fmla="*/ 807756 h 2159979"/>
              <a:gd name="connsiteX34" fmla="*/ 1 w 8057997"/>
              <a:gd name="connsiteY34" fmla="*/ 1346592 h 2159979"/>
              <a:gd name="connsiteX35" fmla="*/ 0 w 8057997"/>
              <a:gd name="connsiteY35" fmla="*/ 1346592 h 2159979"/>
              <a:gd name="connsiteX36" fmla="*/ 0 w 8057997"/>
              <a:gd name="connsiteY36" fmla="*/ 2153736 h 2159979"/>
              <a:gd name="connsiteX37" fmla="*/ 1509595 w 8057997"/>
              <a:gd name="connsiteY37" fmla="*/ 2153736 h 2159979"/>
              <a:gd name="connsiteX38" fmla="*/ 4610100 w 8057997"/>
              <a:gd name="connsiteY38" fmla="*/ 2153736 h 2159979"/>
              <a:gd name="connsiteX39" fmla="*/ 5240654 w 8057997"/>
              <a:gd name="connsiteY39" fmla="*/ 2153736 h 2159979"/>
              <a:gd name="connsiteX40" fmla="*/ 5262690 w 8057997"/>
              <a:gd name="connsiteY40" fmla="*/ 2155729 h 2159979"/>
              <a:gd name="connsiteX41" fmla="*/ 5284725 w 8057997"/>
              <a:gd name="connsiteY41" fmla="*/ 2153736 h 2159979"/>
              <a:gd name="connsiteX42" fmla="*/ 5841142 w 8057997"/>
              <a:gd name="connsiteY42" fmla="*/ 2153736 h 2159979"/>
              <a:gd name="connsiteX43" fmla="*/ 5863178 w 8057997"/>
              <a:gd name="connsiteY43" fmla="*/ 2155729 h 2159979"/>
              <a:gd name="connsiteX44" fmla="*/ 5885213 w 8057997"/>
              <a:gd name="connsiteY44" fmla="*/ 2153736 h 2159979"/>
              <a:gd name="connsiteX45" fmla="*/ 6497096 w 8057997"/>
              <a:gd name="connsiteY45" fmla="*/ 2153736 h 2159979"/>
              <a:gd name="connsiteX46" fmla="*/ 6495821 w 8057997"/>
              <a:gd name="connsiteY46" fmla="*/ 2159979 h 2159979"/>
              <a:gd name="connsiteX47" fmla="*/ 7145153 w 8057997"/>
              <a:gd name="connsiteY47" fmla="*/ 2151538 h 2159979"/>
              <a:gd name="connsiteX48" fmla="*/ 7144931 w 8057997"/>
              <a:gd name="connsiteY48" fmla="*/ 2152625 h 2159979"/>
              <a:gd name="connsiteX49" fmla="*/ 7636970 w 8057997"/>
              <a:gd name="connsiteY49" fmla="*/ 2146229 h 2159979"/>
              <a:gd name="connsiteX50" fmla="*/ 7387808 w 8057997"/>
              <a:gd name="connsiteY50" fmla="*/ 1907678 h 2159979"/>
              <a:gd name="connsiteX51" fmla="*/ 7252139 w 8057997"/>
              <a:gd name="connsiteY51" fmla="*/ 1950557 h 2159979"/>
              <a:gd name="connsiteX52" fmla="*/ 7228576 w 8057997"/>
              <a:gd name="connsiteY52" fmla="*/ 1970207 h 2159979"/>
              <a:gd name="connsiteX53" fmla="*/ 7208153 w 8057997"/>
              <a:gd name="connsiteY53" fmla="*/ 1934711 h 2159979"/>
              <a:gd name="connsiteX54" fmla="*/ 6883046 w 8057997"/>
              <a:gd name="connsiteY54" fmla="*/ 1769453 h 2159979"/>
              <a:gd name="connsiteX55" fmla="*/ 6732405 w 8057997"/>
              <a:gd name="connsiteY55" fmla="*/ 1801553 h 2159979"/>
              <a:gd name="connsiteX56" fmla="*/ 6708535 w 8057997"/>
              <a:gd name="connsiteY56" fmla="*/ 1814736 h 2159979"/>
              <a:gd name="connsiteX57" fmla="*/ 6696415 w 8057997"/>
              <a:gd name="connsiteY57" fmla="*/ 1752929 h 2159979"/>
              <a:gd name="connsiteX58" fmla="*/ 6461623 w 8057997"/>
              <a:gd name="connsiteY58" fmla="*/ 1592707 h 2159979"/>
              <a:gd name="connsiteX59" fmla="*/ 6281440 w 8057997"/>
              <a:gd name="connsiteY59" fmla="*/ 1669543 h 2159979"/>
              <a:gd name="connsiteX60" fmla="*/ 6260309 w 8057997"/>
              <a:gd name="connsiteY60" fmla="*/ 1701809 h 2159979"/>
              <a:gd name="connsiteX61" fmla="*/ 6245940 w 8057997"/>
              <a:gd name="connsiteY61" fmla="*/ 1637953 h 2159979"/>
              <a:gd name="connsiteX62" fmla="*/ 5863178 w 8057997"/>
              <a:gd name="connsiteY62" fmla="*/ 1410323 h 2159979"/>
              <a:gd name="connsiteX63" fmla="*/ 5569441 w 8057997"/>
              <a:gd name="connsiteY63" fmla="*/ 1519485 h 2159979"/>
              <a:gd name="connsiteX64" fmla="*/ 5561442 w 8057997"/>
              <a:gd name="connsiteY64" fmla="*/ 1528183 h 2159979"/>
              <a:gd name="connsiteX65" fmla="*/ 5494948 w 8057997"/>
              <a:gd name="connsiteY65" fmla="*/ 1473975 h 2159979"/>
              <a:gd name="connsiteX66" fmla="*/ 5262690 w 8057997"/>
              <a:gd name="connsiteY66" fmla="*/ 1410323 h 2159979"/>
              <a:gd name="connsiteX67" fmla="*/ 5251416 w 8057997"/>
              <a:gd name="connsiteY67" fmla="*/ 1411342 h 2159979"/>
              <a:gd name="connsiteX68" fmla="*/ 5250249 w 8057997"/>
              <a:gd name="connsiteY68" fmla="*/ 1410392 h 2159979"/>
              <a:gd name="connsiteX69" fmla="*/ 5017992 w 8057997"/>
              <a:gd name="connsiteY69" fmla="*/ 1346740 h 2159979"/>
              <a:gd name="connsiteX70" fmla="*/ 4856297 w 8057997"/>
              <a:gd name="connsiteY70" fmla="*/ 1376029 h 2159979"/>
              <a:gd name="connsiteX71" fmla="*/ 4828587 w 8057997"/>
              <a:gd name="connsiteY71" fmla="*/ 1389523 h 2159979"/>
              <a:gd name="connsiteX72" fmla="*/ 4820928 w 8057997"/>
              <a:gd name="connsiteY72" fmla="*/ 1376862 h 2159979"/>
              <a:gd name="connsiteX73" fmla="*/ 4476466 w 8057997"/>
              <a:gd name="connsiteY73" fmla="*/ 1212541 h 2159979"/>
              <a:gd name="connsiteX74" fmla="*/ 4314770 w 8057997"/>
              <a:gd name="connsiteY74" fmla="*/ 1241830 h 2159979"/>
              <a:gd name="connsiteX75" fmla="*/ 4288601 w 8057997"/>
              <a:gd name="connsiteY75" fmla="*/ 1254573 h 2159979"/>
              <a:gd name="connsiteX76" fmla="*/ 4281524 w 8057997"/>
              <a:gd name="connsiteY76" fmla="*/ 1218592 h 2159979"/>
              <a:gd name="connsiteX77" fmla="*/ 3975043 w 8057997"/>
              <a:gd name="connsiteY77" fmla="*/ 981609 h 2159979"/>
              <a:gd name="connsiteX78" fmla="*/ 3917717 w 8057997"/>
              <a:gd name="connsiteY78" fmla="*/ 976424 h 2159979"/>
              <a:gd name="connsiteX79" fmla="*/ 3915080 w 8057997"/>
              <a:gd name="connsiteY79" fmla="*/ 964707 h 2159979"/>
              <a:gd name="connsiteX80" fmla="*/ 3532318 w 8057997"/>
              <a:gd name="connsiteY80" fmla="*/ 737077 h 2159979"/>
              <a:gd name="connsiteX81" fmla="*/ 3238581 w 8057997"/>
              <a:gd name="connsiteY81" fmla="*/ 846239 h 2159979"/>
              <a:gd name="connsiteX82" fmla="*/ 3207633 w 8057997"/>
              <a:gd name="connsiteY82" fmla="*/ 879893 h 2159979"/>
              <a:gd name="connsiteX83" fmla="*/ 3165352 w 8057997"/>
              <a:gd name="connsiteY83" fmla="*/ 833916 h 2159979"/>
              <a:gd name="connsiteX84" fmla="*/ 2871615 w 8057997"/>
              <a:gd name="connsiteY84" fmla="*/ 724754 h 2159979"/>
              <a:gd name="connsiteX85" fmla="*/ 2828678 w 8057997"/>
              <a:gd name="connsiteY85" fmla="*/ 728637 h 2159979"/>
              <a:gd name="connsiteX86" fmla="*/ 2817486 w 8057997"/>
              <a:gd name="connsiteY86" fmla="*/ 676097 h 2159979"/>
              <a:gd name="connsiteX87" fmla="*/ 2455153 w 8057997"/>
              <a:gd name="connsiteY87" fmla="*/ 448467 h 2159979"/>
              <a:gd name="connsiteX88" fmla="*/ 2421571 w 8057997"/>
              <a:gd name="connsiteY88" fmla="*/ 451675 h 2159979"/>
              <a:gd name="connsiteX89" fmla="*/ 2434168 w 8057997"/>
              <a:gd name="connsiteY89" fmla="*/ 372703 h 2159979"/>
              <a:gd name="connsiteX90" fmla="*/ 2040932 w 8057997"/>
              <a:gd name="connsiteY90" fmla="*/ 0 h 21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57997" h="2159979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71C49C4-FFB0-4670-BFFE-E0F77564011C}"/>
              </a:ext>
            </a:extLst>
          </p:cNvPr>
          <p:cNvSpPr/>
          <p:nvPr/>
        </p:nvSpPr>
        <p:spPr>
          <a:xfrm>
            <a:off x="7472855" y="4647909"/>
            <a:ext cx="5013435" cy="2210091"/>
          </a:xfrm>
          <a:custGeom>
            <a:avLst/>
            <a:gdLst>
              <a:gd name="connsiteX0" fmla="*/ 2590848 w 4429301"/>
              <a:gd name="connsiteY0" fmla="*/ 2782079 h 3401369"/>
              <a:gd name="connsiteX1" fmla="*/ 2590174 w 4429301"/>
              <a:gd name="connsiteY1" fmla="*/ 2783090 h 3401369"/>
              <a:gd name="connsiteX2" fmla="*/ 2574069 w 4429301"/>
              <a:gd name="connsiteY2" fmla="*/ 2798815 h 3401369"/>
              <a:gd name="connsiteX3" fmla="*/ 2604656 w 4429301"/>
              <a:gd name="connsiteY3" fmla="*/ 2798815 h 3401369"/>
              <a:gd name="connsiteX4" fmla="*/ 2911143 w 4429301"/>
              <a:gd name="connsiteY4" fmla="*/ 0 h 3401369"/>
              <a:gd name="connsiteX5" fmla="*/ 3070277 w 4429301"/>
              <a:gd name="connsiteY5" fmla="*/ 34373 h 3401369"/>
              <a:gd name="connsiteX6" fmla="*/ 3182307 w 4429301"/>
              <a:gd name="connsiteY6" fmla="*/ 309355 h 3401369"/>
              <a:gd name="connsiteX7" fmla="*/ 3090646 w 4429301"/>
              <a:gd name="connsiteY7" fmla="*/ 1103748 h 3401369"/>
              <a:gd name="connsiteX8" fmla="*/ 3091535 w 4429301"/>
              <a:gd name="connsiteY8" fmla="*/ 1669805 h 3401369"/>
              <a:gd name="connsiteX9" fmla="*/ 3095551 w 4429301"/>
              <a:gd name="connsiteY9" fmla="*/ 1799315 h 3401369"/>
              <a:gd name="connsiteX10" fmla="*/ 3122715 w 4429301"/>
              <a:gd name="connsiteY10" fmla="*/ 1817629 h 3401369"/>
              <a:gd name="connsiteX11" fmla="*/ 3169051 w 4429301"/>
              <a:gd name="connsiteY11" fmla="*/ 1886355 h 3401369"/>
              <a:gd name="connsiteX12" fmla="*/ 3171011 w 4429301"/>
              <a:gd name="connsiteY12" fmla="*/ 1896064 h 3401369"/>
              <a:gd name="connsiteX13" fmla="*/ 3244074 w 4429301"/>
              <a:gd name="connsiteY13" fmla="*/ 1888699 h 3401369"/>
              <a:gd name="connsiteX14" fmla="*/ 3459314 w 4429301"/>
              <a:gd name="connsiteY14" fmla="*/ 1954446 h 3401369"/>
              <a:gd name="connsiteX15" fmla="*/ 3507221 w 4429301"/>
              <a:gd name="connsiteY15" fmla="*/ 1993973 h 3401369"/>
              <a:gd name="connsiteX16" fmla="*/ 3511722 w 4429301"/>
              <a:gd name="connsiteY16" fmla="*/ 1991529 h 3401369"/>
              <a:gd name="connsiteX17" fmla="*/ 3661570 w 4429301"/>
              <a:gd name="connsiteY17" fmla="*/ 1961276 h 3401369"/>
              <a:gd name="connsiteX18" fmla="*/ 3811418 w 4429301"/>
              <a:gd name="connsiteY18" fmla="*/ 1991529 h 3401369"/>
              <a:gd name="connsiteX19" fmla="*/ 3850987 w 4429301"/>
              <a:gd name="connsiteY19" fmla="*/ 2013007 h 3401369"/>
              <a:gd name="connsiteX20" fmla="*/ 3903256 w 4429301"/>
              <a:gd name="connsiteY20" fmla="*/ 1996781 h 3401369"/>
              <a:gd name="connsiteX21" fmla="*/ 3980841 w 4429301"/>
              <a:gd name="connsiteY21" fmla="*/ 1988960 h 3401369"/>
              <a:gd name="connsiteX22" fmla="*/ 4365811 w 4429301"/>
              <a:gd name="connsiteY22" fmla="*/ 2373930 h 3401369"/>
              <a:gd name="connsiteX23" fmla="*/ 4357990 w 4429301"/>
              <a:gd name="connsiteY23" fmla="*/ 2451515 h 3401369"/>
              <a:gd name="connsiteX24" fmla="*/ 4344281 w 4429301"/>
              <a:gd name="connsiteY24" fmla="*/ 2495679 h 3401369"/>
              <a:gd name="connsiteX25" fmla="*/ 4362659 w 4429301"/>
              <a:gd name="connsiteY25" fmla="*/ 2517954 h 3401369"/>
              <a:gd name="connsiteX26" fmla="*/ 4428406 w 4429301"/>
              <a:gd name="connsiteY26" fmla="*/ 2733194 h 3401369"/>
              <a:gd name="connsiteX27" fmla="*/ 4421791 w 4429301"/>
              <a:gd name="connsiteY27" fmla="*/ 2798815 h 3401369"/>
              <a:gd name="connsiteX28" fmla="*/ 4429301 w 4429301"/>
              <a:gd name="connsiteY28" fmla="*/ 2798815 h 3401369"/>
              <a:gd name="connsiteX29" fmla="*/ 4429301 w 4429301"/>
              <a:gd name="connsiteY29" fmla="*/ 3401369 h 3401369"/>
              <a:gd name="connsiteX30" fmla="*/ 279629 w 4429301"/>
              <a:gd name="connsiteY30" fmla="*/ 3401369 h 3401369"/>
              <a:gd name="connsiteX31" fmla="*/ 279629 w 4429301"/>
              <a:gd name="connsiteY31" fmla="*/ 3341790 h 3401369"/>
              <a:gd name="connsiteX32" fmla="*/ 254298 w 4429301"/>
              <a:gd name="connsiteY32" fmla="*/ 3339237 h 3401369"/>
              <a:gd name="connsiteX33" fmla="*/ 0 w 4429301"/>
              <a:gd name="connsiteY33" fmla="*/ 3027223 h 3401369"/>
              <a:gd name="connsiteX34" fmla="*/ 318484 w 4429301"/>
              <a:gd name="connsiteY34" fmla="*/ 2708739 h 3401369"/>
              <a:gd name="connsiteX35" fmla="*/ 496552 w 4429301"/>
              <a:gd name="connsiteY35" fmla="*/ 2763131 h 3401369"/>
              <a:gd name="connsiteX36" fmla="*/ 539801 w 4429301"/>
              <a:gd name="connsiteY36" fmla="*/ 2798815 h 3401369"/>
              <a:gd name="connsiteX37" fmla="*/ 552030 w 4429301"/>
              <a:gd name="connsiteY37" fmla="*/ 2798815 h 3401369"/>
              <a:gd name="connsiteX38" fmla="*/ 563020 w 4429301"/>
              <a:gd name="connsiteY38" fmla="*/ 2763413 h 3401369"/>
              <a:gd name="connsiteX39" fmla="*/ 917737 w 4429301"/>
              <a:gd name="connsiteY39" fmla="*/ 2528290 h 3401369"/>
              <a:gd name="connsiteX40" fmla="*/ 1132977 w 4429301"/>
              <a:gd name="connsiteY40" fmla="*/ 2594037 h 3401369"/>
              <a:gd name="connsiteX41" fmla="*/ 1178800 w 4429301"/>
              <a:gd name="connsiteY41" fmla="*/ 2631844 h 3401369"/>
              <a:gd name="connsiteX42" fmla="*/ 1248836 w 4429301"/>
              <a:gd name="connsiteY42" fmla="*/ 2604288 h 3401369"/>
              <a:gd name="connsiteX43" fmla="*/ 1345046 w 4429301"/>
              <a:gd name="connsiteY43" fmla="*/ 2592168 h 3401369"/>
              <a:gd name="connsiteX44" fmla="*/ 1417402 w 4429301"/>
              <a:gd name="connsiteY44" fmla="*/ 2599462 h 3401369"/>
              <a:gd name="connsiteX45" fmla="*/ 1437589 w 4429301"/>
              <a:gd name="connsiteY45" fmla="*/ 2562271 h 3401369"/>
              <a:gd name="connsiteX46" fmla="*/ 1756812 w 4429301"/>
              <a:gd name="connsiteY46" fmla="*/ 2392541 h 3401369"/>
              <a:gd name="connsiteX47" fmla="*/ 1906660 w 4429301"/>
              <a:gd name="connsiteY47" fmla="*/ 2422794 h 3401369"/>
              <a:gd name="connsiteX48" fmla="*/ 1927412 w 4429301"/>
              <a:gd name="connsiteY48" fmla="*/ 2434058 h 3401369"/>
              <a:gd name="connsiteX49" fmla="*/ 1931418 w 4429301"/>
              <a:gd name="connsiteY49" fmla="*/ 2416678 h 3401369"/>
              <a:gd name="connsiteX50" fmla="*/ 2149232 w 4429301"/>
              <a:gd name="connsiteY50" fmla="*/ 2176439 h 3401369"/>
              <a:gd name="connsiteX51" fmla="*/ 2173090 w 4429301"/>
              <a:gd name="connsiteY51" fmla="*/ 2171623 h 3401369"/>
              <a:gd name="connsiteX52" fmla="*/ 2174110 w 4429301"/>
              <a:gd name="connsiteY52" fmla="*/ 2161499 h 3401369"/>
              <a:gd name="connsiteX53" fmla="*/ 2551259 w 4429301"/>
              <a:gd name="connsiteY53" fmla="*/ 1854114 h 3401369"/>
              <a:gd name="connsiteX54" fmla="*/ 2648393 w 4429301"/>
              <a:gd name="connsiteY54" fmla="*/ 1873725 h 3401369"/>
              <a:gd name="connsiteX55" fmla="*/ 2669579 w 4429301"/>
              <a:gd name="connsiteY55" fmla="*/ 1571361 h 3401369"/>
              <a:gd name="connsiteX56" fmla="*/ 2683265 w 4429301"/>
              <a:gd name="connsiteY56" fmla="*/ 1297254 h 3401369"/>
              <a:gd name="connsiteX57" fmla="*/ 2673081 w 4429301"/>
              <a:gd name="connsiteY57" fmla="*/ 513046 h 3401369"/>
              <a:gd name="connsiteX58" fmla="*/ 2754557 w 4429301"/>
              <a:gd name="connsiteY58" fmla="*/ 54742 h 3401369"/>
              <a:gd name="connsiteX59" fmla="*/ 2911143 w 4429301"/>
              <a:gd name="connsiteY59" fmla="*/ 0 h 34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29301" h="3401369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C1BC6-7439-49F8-8BCA-0517060CA298}"/>
              </a:ext>
            </a:extLst>
          </p:cNvPr>
          <p:cNvCxnSpPr>
            <a:cxnSpLocks/>
          </p:cNvCxnSpPr>
          <p:nvPr/>
        </p:nvCxnSpPr>
        <p:spPr>
          <a:xfrm rot="10800000">
            <a:off x="7048288" y="2048768"/>
            <a:ext cx="3025879" cy="2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8CC73E2-6D4A-432E-A741-BDD666CE2E67}"/>
              </a:ext>
            </a:extLst>
          </p:cNvPr>
          <p:cNvGrpSpPr/>
          <p:nvPr/>
        </p:nvGrpSpPr>
        <p:grpSpPr>
          <a:xfrm>
            <a:off x="9553903" y="709449"/>
            <a:ext cx="2317532" cy="5927836"/>
            <a:chOff x="10163336" y="1603114"/>
            <a:chExt cx="1086392" cy="328821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4B657-3D56-4523-8C84-C522AF48BBB7}"/>
                </a:ext>
              </a:extLst>
            </p:cNvPr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>
                <a:gd name="connsiteX0" fmla="*/ 537210 w 1076325"/>
                <a:gd name="connsiteY0" fmla="*/ 116205 h 2647950"/>
                <a:gd name="connsiteX1" fmla="*/ 345758 w 1076325"/>
                <a:gd name="connsiteY1" fmla="*/ 297180 h 2647950"/>
                <a:gd name="connsiteX2" fmla="*/ 537210 w 1076325"/>
                <a:gd name="connsiteY2" fmla="*/ 478155 h 2647950"/>
                <a:gd name="connsiteX3" fmla="*/ 728663 w 1076325"/>
                <a:gd name="connsiteY3" fmla="*/ 297180 h 2647950"/>
                <a:gd name="connsiteX4" fmla="*/ 537210 w 1076325"/>
                <a:gd name="connsiteY4" fmla="*/ 116205 h 2647950"/>
                <a:gd name="connsiteX5" fmla="*/ 242888 w 1076325"/>
                <a:gd name="connsiteY5" fmla="*/ 0 h 2647950"/>
                <a:gd name="connsiteX6" fmla="*/ 833438 w 1076325"/>
                <a:gd name="connsiteY6" fmla="*/ 0 h 2647950"/>
                <a:gd name="connsiteX7" fmla="*/ 728663 w 1076325"/>
                <a:gd name="connsiteY7" fmla="*/ 1328738 h 2647950"/>
                <a:gd name="connsiteX8" fmla="*/ 1076325 w 1076325"/>
                <a:gd name="connsiteY8" fmla="*/ 1423035 h 2647950"/>
                <a:gd name="connsiteX9" fmla="*/ 719138 w 1076325"/>
                <a:gd name="connsiteY9" fmla="*/ 2481263 h 2647950"/>
                <a:gd name="connsiteX10" fmla="*/ 654368 w 1076325"/>
                <a:gd name="connsiteY10" fmla="*/ 1496378 h 2647950"/>
                <a:gd name="connsiteX11" fmla="*/ 551498 w 1076325"/>
                <a:gd name="connsiteY11" fmla="*/ 2647950 h 2647950"/>
                <a:gd name="connsiteX12" fmla="*/ 421005 w 1076325"/>
                <a:gd name="connsiteY12" fmla="*/ 1496378 h 2647950"/>
                <a:gd name="connsiteX13" fmla="*/ 356235 w 1076325"/>
                <a:gd name="connsiteY13" fmla="*/ 2481263 h 2647950"/>
                <a:gd name="connsiteX14" fmla="*/ 0 w 1076325"/>
                <a:gd name="connsiteY14" fmla="*/ 1423035 h 2647950"/>
                <a:gd name="connsiteX15" fmla="*/ 345758 w 1076325"/>
                <a:gd name="connsiteY15" fmla="*/ 1328738 h 2647950"/>
                <a:gd name="connsiteX16" fmla="*/ 242888 w 1076325"/>
                <a:gd name="connsiteY16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6325" h="264795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CB06C26-A3CE-4F3C-9EFF-055BE208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04A7C2-6C87-47C6-A556-985868D91E98}"/>
                </a:ext>
              </a:extLst>
            </p:cNvPr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>
                <a:gd name="connsiteX0" fmla="*/ 340910 w 1076325"/>
                <a:gd name="connsiteY0" fmla="*/ 0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  <a:gd name="connsiteX0" fmla="*/ 345758 w 1076325"/>
                <a:gd name="connsiteY0" fmla="*/ 12516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325" h="1331728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499082" y="0"/>
            <a:ext cx="10436772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Lebah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Trigona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Harus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Pengecekan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4x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4294967295"/>
          </p:nvPr>
        </p:nvSpPr>
        <p:spPr>
          <a:xfrm>
            <a:off x="7215429" y="1649001"/>
            <a:ext cx="2443655" cy="34098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diperhatikan</a:t>
            </a:r>
            <a:endParaRPr lang="en-US" sz="1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7048289" y="3641834"/>
            <a:ext cx="3007689" cy="694414"/>
            <a:chOff x="7048289" y="3641834"/>
            <a:chExt cx="3007689" cy="69441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90BC4B-A21C-4E37-98F5-D09F9326D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8289" y="4323795"/>
              <a:ext cx="3007689" cy="1245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155928" y="3641834"/>
              <a:ext cx="2665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Lebah</a:t>
              </a:r>
              <a:r>
                <a:rPr lang="en-US" dirty="0" smtClean="0"/>
                <a:t> </a:t>
              </a:r>
              <a:r>
                <a:rPr lang="en-US" dirty="0" err="1" smtClean="0"/>
                <a:t>akan</a:t>
              </a:r>
              <a:r>
                <a:rPr lang="en-US" dirty="0" smtClean="0"/>
                <a:t> </a:t>
              </a:r>
              <a:r>
                <a:rPr lang="en-US" dirty="0" err="1" smtClean="0"/>
                <a:t>terjaka</a:t>
              </a:r>
              <a:r>
                <a:rPr lang="en-US" dirty="0" smtClean="0"/>
                <a:t> </a:t>
              </a:r>
              <a:r>
                <a:rPr lang="en-US" dirty="0" err="1" smtClean="0"/>
                <a:t>ketika</a:t>
              </a:r>
              <a:r>
                <a:rPr lang="en-US" dirty="0" smtClean="0"/>
                <a:t> </a:t>
              </a:r>
              <a:r>
                <a:rPr lang="en-US" dirty="0" err="1" smtClean="0"/>
                <a:t>terkontrol</a:t>
              </a:r>
              <a:endParaRPr lang="en-US" dirty="0"/>
            </a:p>
          </p:txBody>
        </p:sp>
      </p:grpSp>
      <p:pic>
        <p:nvPicPr>
          <p:cNvPr id="3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3828"/>
          <a:stretch>
            <a:fillRect/>
          </a:stretch>
        </p:blipFill>
        <p:spPr>
          <a:xfrm>
            <a:off x="2599775" y="1201003"/>
            <a:ext cx="3420149" cy="2113052"/>
          </a:xfrm>
          <a:prstGeom prst="rect">
            <a:avLst/>
          </a:prstGeom>
        </p:spPr>
      </p:pic>
      <p:pic>
        <p:nvPicPr>
          <p:cNvPr id="3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49" y="3587457"/>
            <a:ext cx="3426569" cy="22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WhatsApp Image 2020-08-30 at 22.40.50 (1)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076" r="25076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07734" y="3425536"/>
            <a:ext cx="2899749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pemanenan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2"/>
            <a:ext cx="836083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12097"/>
          <a:stretch>
            <a:fillRect/>
          </a:stretch>
        </p:blipFill>
        <p:spPr>
          <a:xfrm rot="5400000">
            <a:off x="6455343" y="764189"/>
            <a:ext cx="2319231" cy="2295361"/>
          </a:xfrm>
        </p:spPr>
      </p:pic>
      <p:pic>
        <p:nvPicPr>
          <p:cNvPr id="10" name="Content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2083"/>
          <a:stretch>
            <a:fillRect/>
          </a:stretch>
        </p:blipFill>
        <p:spPr>
          <a:xfrm rot="5400000">
            <a:off x="9307483" y="764189"/>
            <a:ext cx="2319231" cy="229536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9143999" y="3404509"/>
            <a:ext cx="3142598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aktifnya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trigona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3602" y="4105655"/>
            <a:ext cx="6311462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Pemanenan</a:t>
            </a:r>
            <a:r>
              <a:rPr lang="en-US" sz="4000" dirty="0" smtClean="0"/>
              <a:t> </a:t>
            </a:r>
            <a:r>
              <a:rPr lang="en-US" sz="4000" dirty="0" err="1" smtClean="0"/>
              <a:t>madu</a:t>
            </a:r>
            <a:r>
              <a:rPr lang="en-US" sz="4000" dirty="0" smtClean="0"/>
              <a:t> </a:t>
            </a:r>
            <a:r>
              <a:rPr lang="en-US" sz="4000" dirty="0" err="1" smtClean="0"/>
              <a:t>trigona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>
          <a:xfrm>
            <a:off x="827773" y="1403350"/>
            <a:ext cx="4841875" cy="4776788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>
          <a:xfrm flipH="1">
            <a:off x="6555490" y="1403350"/>
            <a:ext cx="4789487" cy="4776788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" y="339725"/>
            <a:ext cx="12192000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d-ID" sz="4000" dirty="0" smtClean="0">
                <a:latin typeface="+mj-lt"/>
              </a:rPr>
              <a:t>Pemancingan Lebah Madu Cerena</a:t>
            </a:r>
            <a:endParaRPr lang="id-ID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625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Hasil</a:t>
            </a:r>
            <a:r>
              <a:rPr lang="en-US" sz="4000" dirty="0" smtClean="0"/>
              <a:t> </a:t>
            </a:r>
            <a:r>
              <a:rPr lang="en-US" sz="4000" dirty="0" err="1" smtClean="0"/>
              <a:t>Panen</a:t>
            </a:r>
            <a:r>
              <a:rPr lang="en-US" sz="4000" dirty="0" smtClean="0"/>
              <a:t> yang </a:t>
            </a:r>
            <a:r>
              <a:rPr lang="en-US" sz="4000" dirty="0" err="1" smtClean="0"/>
              <a:t>Memuaskan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961564" y="1842449"/>
            <a:ext cx="2674961" cy="4018934"/>
            <a:chOff x="1647091" y="2000285"/>
            <a:chExt cx="2379417" cy="3879722"/>
          </a:xfrm>
        </p:grpSpPr>
        <p:graphicFrame>
          <p:nvGraphicFramePr>
            <p:cNvPr id="4" name="Table Placeholder 5">
              <a:extLst>
                <a:ext uri="{FF2B5EF4-FFF2-40B4-BE49-F238E27FC236}">
                  <a16:creationId xmlns:a16="http://schemas.microsoft.com/office/drawing/2014/main" id="{7ABD1088-3124-4343-B964-8C6BF004322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9930070"/>
                </p:ext>
              </p:extLst>
            </p:nvPr>
          </p:nvGraphicFramePr>
          <p:xfrm>
            <a:off x="1647091" y="2000285"/>
            <a:ext cx="2379417" cy="3879722"/>
          </p:xfrm>
          <a:graphic>
            <a:graphicData uri="http://schemas.openxmlformats.org/drawingml/2006/table">
              <a:tbl>
                <a:tblPr firstRow="1" bandRow="1">
                  <a:effectLst/>
                  <a:tableStyleId>{5FD0F851-EC5A-4D38-B0AD-8093EC10F338}</a:tableStyleId>
                </a:tblPr>
                <a:tblGrid>
                  <a:gridCol w="267496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505718">
                  <a:tc>
                    <a:txBody>
                      <a:bodyPr/>
                      <a:lstStyle/>
                      <a:p>
                        <a:pPr algn="ctr"/>
                        <a:r>
                          <a:rPr lang="en-JM" sz="1600" b="1" spc="0" dirty="0" err="1" smtClean="0">
                            <a:solidFill>
                              <a:schemeClr val="bg1"/>
                            </a:solidFill>
                            <a:latin typeface="+mn-lt"/>
                          </a:rPr>
                          <a:t>Sebelum</a:t>
                        </a:r>
                        <a:r>
                          <a:rPr lang="en-JM" sz="1600" b="1" spc="0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a:t> </a:t>
                        </a:r>
                        <a:r>
                          <a:rPr lang="en-JM" sz="1600" b="1" spc="0" dirty="0" err="1" smtClean="0">
                            <a:solidFill>
                              <a:schemeClr val="bg1"/>
                            </a:solidFill>
                            <a:latin typeface="+mn-lt"/>
                          </a:rPr>
                          <a:t>pemurnian</a:t>
                        </a:r>
                        <a:endParaRPr lang="en-JM" sz="1600" b="1" spc="0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64597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ko-KR" sz="2400" baseline="0" dirty="0" smtClean="0">
                            <a:solidFill>
                              <a:schemeClr val="bg1"/>
                            </a:solidFill>
                            <a:latin typeface="+mn-lt"/>
                            <a:cs typeface="Arial" pitchFamily="34" charset="0"/>
                          </a:rPr>
                          <a:t>$</a:t>
                        </a:r>
                        <a:r>
                          <a:rPr lang="en-US" altLang="ko-KR" sz="4400" baseline="0" dirty="0">
                            <a:solidFill>
                              <a:schemeClr val="bg1"/>
                            </a:solidFill>
                            <a:latin typeface="+mn-lt"/>
                            <a:cs typeface="Arial" pitchFamily="34" charset="0"/>
                          </a:rPr>
                          <a:t>4</a:t>
                        </a:r>
                        <a:r>
                          <a:rPr lang="en-US" altLang="ko-KR" sz="4400" baseline="0" dirty="0" smtClean="0">
                            <a:solidFill>
                              <a:schemeClr val="bg1"/>
                            </a:solidFill>
                            <a:latin typeface="+mn-lt"/>
                            <a:cs typeface="Arial" pitchFamily="34" charset="0"/>
                          </a:rPr>
                          <a:t>0</a:t>
                        </a:r>
                        <a:endPara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4">
                          <a:alpha val="7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5255">
                  <a:tc>
                    <a:txBody>
                      <a:bodyPr/>
                      <a:lstStyle/>
                      <a:p>
                        <a:pPr algn="ctr"/>
                        <a:endPara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4">
                          <a:alpha val="7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722454">
                  <a:tc>
                    <a:txBody>
                      <a:bodyPr/>
                      <a:lstStyle/>
                      <a:p>
                        <a:pPr algn="ctr"/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50182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50182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50182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50182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5018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ko-KR" sz="1400" b="1" baseline="0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cs typeface="Arial" pitchFamily="34" charset="0"/>
                          </a:rPr>
                          <a:t>ate</a:t>
                        </a:r>
                        <a:endPara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pic>
          <p:nvPicPr>
            <p:cNvPr id="7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362" b="31780"/>
            <a:stretch>
              <a:fillRect/>
            </a:stretch>
          </p:blipFill>
          <p:spPr>
            <a:xfrm>
              <a:off x="1658013" y="3507475"/>
              <a:ext cx="2359767" cy="218364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209733" y="1815151"/>
            <a:ext cx="2647663" cy="4121625"/>
            <a:chOff x="6249719" y="1967611"/>
            <a:chExt cx="2263516" cy="3627971"/>
          </a:xfrm>
        </p:grpSpPr>
        <p:graphicFrame>
          <p:nvGraphicFramePr>
            <p:cNvPr id="5" name="Table Placeholder 5">
              <a:extLst>
                <a:ext uri="{FF2B5EF4-FFF2-40B4-BE49-F238E27FC236}">
                  <a16:creationId xmlns:a16="http://schemas.microsoft.com/office/drawing/2014/main" id="{4E42D9A0-7ED9-440B-A49C-23140A8F97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3957597"/>
                </p:ext>
              </p:extLst>
            </p:nvPr>
          </p:nvGraphicFramePr>
          <p:xfrm>
            <a:off x="6249719" y="1967611"/>
            <a:ext cx="2240182" cy="3569916"/>
          </p:xfrm>
          <a:graphic>
            <a:graphicData uri="http://schemas.openxmlformats.org/drawingml/2006/table">
              <a:tbl>
                <a:tblPr firstRow="1" bandRow="1">
                  <a:effectLst/>
                  <a:tableStyleId>{5FD0F851-EC5A-4D38-B0AD-8093EC10F338}</a:tableStyleId>
                </a:tblPr>
                <a:tblGrid>
                  <a:gridCol w="262036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573310">
                  <a:tc>
                    <a:txBody>
                      <a:bodyPr/>
                      <a:lstStyle/>
                      <a:p>
                        <a:pPr algn="ctr"/>
                        <a:r>
                          <a:rPr lang="en-JM" sz="1600" b="1" spc="0" dirty="0" err="1" smtClean="0">
                            <a:solidFill>
                              <a:schemeClr val="bg1"/>
                            </a:solidFill>
                            <a:latin typeface="+mn-lt"/>
                          </a:rPr>
                          <a:t>Proses</a:t>
                        </a:r>
                        <a:r>
                          <a:rPr lang="en-JM" sz="1600" b="1" spc="0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a:t> </a:t>
                        </a:r>
                        <a:r>
                          <a:rPr lang="en-JM" sz="1600" b="1" spc="0" dirty="0" err="1" smtClean="0">
                            <a:solidFill>
                              <a:schemeClr val="bg1"/>
                            </a:solidFill>
                            <a:latin typeface="+mn-lt"/>
                          </a:rPr>
                          <a:t>Pengurangan</a:t>
                        </a:r>
                        <a:r>
                          <a:rPr lang="en-JM" sz="1600" b="1" spc="0" baseline="0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a:t> </a:t>
                        </a:r>
                        <a:r>
                          <a:rPr lang="en-JM" sz="1600" b="1" spc="0" baseline="0" dirty="0" err="1" smtClean="0">
                            <a:solidFill>
                              <a:schemeClr val="bg1"/>
                            </a:solidFill>
                            <a:latin typeface="+mn-lt"/>
                          </a:rPr>
                          <a:t>dakar</a:t>
                        </a:r>
                        <a:r>
                          <a:rPr lang="en-JM" sz="1600" b="1" spc="0" baseline="0" dirty="0" smtClean="0">
                            <a:solidFill>
                              <a:schemeClr val="bg1"/>
                            </a:solidFill>
                            <a:latin typeface="+mn-lt"/>
                          </a:rPr>
                          <a:t> air</a:t>
                        </a:r>
                        <a:endParaRPr lang="en-JM" sz="1600" b="1" spc="0" dirty="0">
                          <a:solidFill>
                            <a:schemeClr val="bg1"/>
                          </a:solidFill>
                          <a:latin typeface="+mn-lt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754355"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ko-KR" sz="2400" baseline="0" dirty="0" smtClean="0">
                            <a:solidFill>
                              <a:schemeClr val="bg1"/>
                            </a:solidFill>
                            <a:latin typeface="+mn-lt"/>
                            <a:cs typeface="Arial" pitchFamily="34" charset="0"/>
                          </a:rPr>
                          <a:t>$</a:t>
                        </a:r>
                        <a:r>
                          <a:rPr lang="en-US" altLang="ko-KR" sz="4400" baseline="0" dirty="0" smtClean="0">
                            <a:solidFill>
                              <a:schemeClr val="bg1"/>
                            </a:solidFill>
                            <a:latin typeface="+mn-lt"/>
                            <a:cs typeface="Arial" pitchFamily="34" charset="0"/>
                          </a:rPr>
                          <a:t>80</a:t>
                        </a:r>
                        <a:endPara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alpha val="7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1568">
                  <a:tc>
                    <a:txBody>
                      <a:bodyPr/>
                      <a:lstStyle/>
                      <a:p>
                        <a:pPr algn="ctr"/>
                        <a:endPara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3">
                          <a:alpha val="7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712776">
                  <a:tc>
                    <a:txBody>
                      <a:bodyPr/>
                      <a:lstStyle/>
                      <a:p>
                        <a:pPr algn="ctr"/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45491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45491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45491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45491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45491"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90135" y="3372482"/>
              <a:ext cx="2197289" cy="2248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seindah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701860" y="2686050"/>
            <a:ext cx="5099240" cy="1705345"/>
            <a:chOff x="3938129" y="3339587"/>
            <a:chExt cx="4258174" cy="1183827"/>
          </a:xfrm>
        </p:grpSpPr>
        <p:sp>
          <p:nvSpPr>
            <p:cNvPr id="3" name="Rounded Rectangle 101">
              <a:extLst>
                <a:ext uri="{FF2B5EF4-FFF2-40B4-BE49-F238E27FC236}">
                  <a16:creationId xmlns:a16="http://schemas.microsoft.com/office/drawing/2014/main" id="{EF7687B1-1373-48F8-AD99-B8DB06FC5D0C}"/>
                </a:ext>
              </a:extLst>
            </p:cNvPr>
            <p:cNvSpPr/>
            <p:nvPr/>
          </p:nvSpPr>
          <p:spPr>
            <a:xfrm rot="18900000">
              <a:off x="5458589" y="3339587"/>
              <a:ext cx="1183827" cy="1183827"/>
            </a:xfrm>
            <a:prstGeom prst="roundRect">
              <a:avLst>
                <a:gd name="adj" fmla="val 1561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DB9F6E-9C99-4E67-A7EC-BD51A32058B6}"/>
                </a:ext>
              </a:extLst>
            </p:cNvPr>
            <p:cNvGrpSpPr/>
            <p:nvPr/>
          </p:nvGrpSpPr>
          <p:grpSpPr>
            <a:xfrm>
              <a:off x="6251060" y="3554599"/>
              <a:ext cx="1945243" cy="753796"/>
              <a:chOff x="4726118" y="1987706"/>
              <a:chExt cx="2665317" cy="753796"/>
            </a:xfrm>
          </p:grpSpPr>
          <p:sp>
            <p:nvSpPr>
              <p:cNvPr id="11" name="Right Arrow 47">
                <a:extLst>
                  <a:ext uri="{FF2B5EF4-FFF2-40B4-BE49-F238E27FC236}">
                    <a16:creationId xmlns:a16="http://schemas.microsoft.com/office/drawing/2014/main" id="{0C215841-81E0-483D-9103-809BA3B37799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29">
                <a:extLst>
                  <a:ext uri="{FF2B5EF4-FFF2-40B4-BE49-F238E27FC236}">
                    <a16:creationId xmlns:a16="http://schemas.microsoft.com/office/drawing/2014/main" id="{144749B7-4041-4407-AEBF-70A4559AB680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10000"/>
                    </a:schemeClr>
                  </a:gs>
                  <a:gs pos="0">
                    <a:schemeClr val="accent4"/>
                  </a:gs>
                  <a:gs pos="100000">
                    <a:schemeClr val="accent4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14E03C-12DD-4533-8494-D1371A701C64}"/>
                </a:ext>
              </a:extLst>
            </p:cNvPr>
            <p:cNvGrpSpPr/>
            <p:nvPr/>
          </p:nvGrpSpPr>
          <p:grpSpPr>
            <a:xfrm flipH="1">
              <a:off x="3938129" y="3554599"/>
              <a:ext cx="1945243" cy="753796"/>
              <a:chOff x="4726118" y="1987706"/>
              <a:chExt cx="2665317" cy="753796"/>
            </a:xfrm>
          </p:grpSpPr>
          <p:sp>
            <p:nvSpPr>
              <p:cNvPr id="20" name="Right Arrow 57">
                <a:extLst>
                  <a:ext uri="{FF2B5EF4-FFF2-40B4-BE49-F238E27FC236}">
                    <a16:creationId xmlns:a16="http://schemas.microsoft.com/office/drawing/2014/main" id="{166F0AD9-660A-4FB4-9546-3E2C0AD736BA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29">
                <a:extLst>
                  <a:ext uri="{FF2B5EF4-FFF2-40B4-BE49-F238E27FC236}">
                    <a16:creationId xmlns:a16="http://schemas.microsoft.com/office/drawing/2014/main" id="{6F6C880B-83A0-48B3-9F46-6C94C6CFB5DC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>
                      <a:lumMod val="10000"/>
                    </a:schemeClr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sp>
          <p:nvSpPr>
            <p:cNvPr id="46" name="Rounded Rectangle 102">
              <a:extLst>
                <a:ext uri="{FF2B5EF4-FFF2-40B4-BE49-F238E27FC236}">
                  <a16:creationId xmlns:a16="http://schemas.microsoft.com/office/drawing/2014/main" id="{A2F58CEF-A32A-469F-A850-F990D905EE49}"/>
                </a:ext>
              </a:extLst>
            </p:cNvPr>
            <p:cNvSpPr/>
            <p:nvPr/>
          </p:nvSpPr>
          <p:spPr>
            <a:xfrm rot="18900000">
              <a:off x="5545291" y="3426287"/>
              <a:ext cx="1010420" cy="1010420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5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5"/>
          <a:stretch>
            <a:fillRect/>
          </a:stretch>
        </p:blipFill>
        <p:spPr>
          <a:xfrm>
            <a:off x="9029700" y="2595826"/>
            <a:ext cx="2857500" cy="2471473"/>
          </a:xfrm>
          <a:prstGeom prst="rect">
            <a:avLst/>
          </a:prstGeom>
        </p:spPr>
      </p:pic>
      <p:pic>
        <p:nvPicPr>
          <p:cNvPr id="5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r="7449"/>
          <a:stretch>
            <a:fillRect/>
          </a:stretch>
        </p:blipFill>
        <p:spPr>
          <a:xfrm rot="5400000">
            <a:off x="466725" y="2400300"/>
            <a:ext cx="29908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F6AAA3-C033-4F65-8FD9-6E4A3B823A8E}"/>
              </a:ext>
            </a:extLst>
          </p:cNvPr>
          <p:cNvSpPr txBox="1"/>
          <p:nvPr/>
        </p:nvSpPr>
        <p:spPr>
          <a:xfrm>
            <a:off x="6673091" y="4442993"/>
            <a:ext cx="507763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memelihara</a:t>
            </a:r>
            <a:r>
              <a:rPr lang="en-US" sz="2800" dirty="0" smtClean="0"/>
              <a:t> </a:t>
            </a:r>
            <a:r>
              <a:rPr lang="en-US" sz="2800" dirty="0" err="1" smtClean="0"/>
              <a:t>lebah</a:t>
            </a:r>
            <a:r>
              <a:rPr lang="en-US" sz="2800" dirty="0" smtClean="0"/>
              <a:t> </a:t>
            </a:r>
            <a:r>
              <a:rPr lang="en-US" sz="2800" dirty="0" err="1" smtClean="0"/>
              <a:t>trigona</a:t>
            </a:r>
            <a:r>
              <a:rPr lang="en-US" sz="2800" dirty="0" smtClean="0"/>
              <a:t> </a:t>
            </a:r>
            <a:r>
              <a:rPr lang="en-US" sz="2800" dirty="0" err="1" smtClean="0"/>
              <a:t>bukanlah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lebahlah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2C287A7-CCAE-401F-92DF-7B20A55BEE46}"/>
              </a:ext>
            </a:extLst>
          </p:cNvPr>
          <p:cNvSpPr/>
          <p:nvPr/>
        </p:nvSpPr>
        <p:spPr>
          <a:xfrm>
            <a:off x="6479931" y="248931"/>
            <a:ext cx="5467351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48" y="426493"/>
            <a:ext cx="4955290" cy="3716468"/>
          </a:xfrm>
          <a:prstGeom prst="rect">
            <a:avLst/>
          </a:prstGeom>
        </p:spPr>
      </p:pic>
      <p:sp>
        <p:nvSpPr>
          <p:cNvPr id="9" name="Freeform: Shape 27">
            <a:extLst>
              <a:ext uri="{FF2B5EF4-FFF2-40B4-BE49-F238E27FC236}">
                <a16:creationId xmlns:a16="http://schemas.microsoft.com/office/drawing/2014/main" id="{E160D8A0-E473-45C6-BE2C-D986B285E7BC}"/>
              </a:ext>
            </a:extLst>
          </p:cNvPr>
          <p:cNvSpPr/>
          <p:nvPr/>
        </p:nvSpPr>
        <p:spPr>
          <a:xfrm>
            <a:off x="1982334" y="0"/>
            <a:ext cx="2825697" cy="5173687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solidFill>
            <a:schemeClr val="accent1"/>
          </a:soli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-626015" y="5518922"/>
            <a:ext cx="764167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43F434-304B-4029-9D1A-D84C8643C4E9}"/>
              </a:ext>
            </a:extLst>
          </p:cNvPr>
          <p:cNvSpPr txBox="1"/>
          <p:nvPr/>
        </p:nvSpPr>
        <p:spPr>
          <a:xfrm>
            <a:off x="990127" y="5115137"/>
            <a:ext cx="399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trigona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69E54-A1E7-4AF7-9943-C5735A8EC53A}"/>
              </a:ext>
            </a:extLst>
          </p:cNvPr>
          <p:cNvSpPr txBox="1"/>
          <p:nvPr/>
        </p:nvSpPr>
        <p:spPr>
          <a:xfrm>
            <a:off x="6732530" y="5178200"/>
            <a:ext cx="490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lobang2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semut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9359" y="268013"/>
            <a:ext cx="10294877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Proses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Pembuatan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Toping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Trigona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/>
      </p:pic>
      <p:pic>
        <p:nvPicPr>
          <p:cNvPr id="15" name="Content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Proses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Penopingan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Trigona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Mempermudah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Pemanenan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Madu</a:t>
            </a:r>
            <a:endParaRPr lang="en-US" sz="3600" b="1" dirty="0"/>
          </a:p>
        </p:txBody>
      </p:sp>
      <p:grpSp>
        <p:nvGrpSpPr>
          <p:cNvPr id="33" name="그룹 45">
            <a:extLst>
              <a:ext uri="{FF2B5EF4-FFF2-40B4-BE49-F238E27FC236}">
                <a16:creationId xmlns:a16="http://schemas.microsoft.com/office/drawing/2014/main" id="{B4AB3874-92BD-46E5-BCB2-92CB697C061B}"/>
              </a:ext>
            </a:extLst>
          </p:cNvPr>
          <p:cNvGrpSpPr/>
          <p:nvPr/>
        </p:nvGrpSpPr>
        <p:grpSpPr>
          <a:xfrm>
            <a:off x="1497061" y="1592318"/>
            <a:ext cx="3866160" cy="4344116"/>
            <a:chOff x="326708" y="1931217"/>
            <a:chExt cx="2040787" cy="4005215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F00F92E6-59BC-4F4B-B329-49994FBAA290}"/>
                </a:ext>
              </a:extLst>
            </p:cNvPr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7B3B7955-AB97-4BD0-83A9-A328E535CA57}"/>
                </a:ext>
              </a:extLst>
            </p:cNvPr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0B9AD5-7D30-4EC4-8572-43A1DFD686EA}"/>
                </a:ext>
              </a:extLst>
            </p:cNvPr>
            <p:cNvSpPr txBox="1"/>
            <p:nvPr/>
          </p:nvSpPr>
          <p:spPr>
            <a:xfrm>
              <a:off x="405319" y="2071918"/>
              <a:ext cx="1602786" cy="59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Tata </a:t>
              </a:r>
              <a:r>
                <a:rPr lang="en-US" dirty="0" err="1" smtClean="0"/>
                <a:t>cara</a:t>
              </a:r>
              <a:r>
                <a:rPr lang="en-US" dirty="0" smtClean="0"/>
                <a:t> </a:t>
              </a:r>
              <a:r>
                <a:rPr lang="en-US" dirty="0" err="1" smtClean="0"/>
                <a:t>penernakan</a:t>
              </a:r>
              <a:r>
                <a:rPr lang="en-US" dirty="0" smtClean="0"/>
                <a:t> </a:t>
              </a:r>
              <a:r>
                <a:rPr lang="en-US" dirty="0" err="1" smtClean="0"/>
                <a:t>lebah</a:t>
              </a:r>
              <a:r>
                <a:rPr lang="en-US" dirty="0" smtClean="0"/>
                <a:t> </a:t>
              </a:r>
              <a:r>
                <a:rPr lang="en-US" dirty="0" err="1" smtClean="0"/>
                <a:t>hutan</a:t>
              </a:r>
              <a:r>
                <a:rPr lang="en-US" dirty="0" smtClean="0"/>
                <a:t> </a:t>
              </a:r>
              <a:r>
                <a:rPr lang="en-US" dirty="0" err="1" smtClean="0"/>
                <a:t>menjadi</a:t>
              </a:r>
              <a:r>
                <a:rPr lang="en-US" dirty="0" smtClean="0"/>
                <a:t> </a:t>
              </a:r>
              <a:r>
                <a:rPr lang="en-US" dirty="0" err="1" smtClean="0"/>
                <a:t>lebah</a:t>
              </a:r>
              <a:r>
                <a:rPr lang="en-US" dirty="0" smtClean="0"/>
                <a:t> </a:t>
              </a:r>
              <a:r>
                <a:rPr lang="en-US" dirty="0" err="1" smtClean="0"/>
                <a:t>ternak</a:t>
              </a:r>
              <a:endParaRPr lang="en-US" dirty="0"/>
            </a:p>
          </p:txBody>
        </p:sp>
      </p:grpSp>
      <p:pic>
        <p:nvPicPr>
          <p:cNvPr id="4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0533" y="2615186"/>
            <a:ext cx="3137338" cy="30465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70261" y="1592318"/>
            <a:ext cx="3866160" cy="4344116"/>
            <a:chOff x="6670261" y="1592318"/>
            <a:chExt cx="3866160" cy="4344116"/>
          </a:xfrm>
        </p:grpSpPr>
        <p:grpSp>
          <p:nvGrpSpPr>
            <p:cNvPr id="23" name="그룹 46">
              <a:extLst>
                <a:ext uri="{FF2B5EF4-FFF2-40B4-BE49-F238E27FC236}">
                  <a16:creationId xmlns:a16="http://schemas.microsoft.com/office/drawing/2014/main" id="{9A3D31F7-E50C-4858-A7D6-EBE59BAB43D8}"/>
                </a:ext>
              </a:extLst>
            </p:cNvPr>
            <p:cNvGrpSpPr/>
            <p:nvPr/>
          </p:nvGrpSpPr>
          <p:grpSpPr>
            <a:xfrm>
              <a:off x="6670261" y="1592318"/>
              <a:ext cx="3866160" cy="4344116"/>
              <a:chOff x="9134953" y="1864168"/>
              <a:chExt cx="2040787" cy="4005215"/>
            </a:xfrm>
          </p:grpSpPr>
          <p:sp>
            <p:nvSpPr>
              <p:cNvPr id="24" name="Rounded Rectangle 11">
                <a:extLst>
                  <a:ext uri="{FF2B5EF4-FFF2-40B4-BE49-F238E27FC236}">
                    <a16:creationId xmlns:a16="http://schemas.microsoft.com/office/drawing/2014/main" id="{0309D571-B7B4-4ED7-83F4-4170D7EAB717}"/>
                  </a:ext>
                </a:extLst>
              </p:cNvPr>
              <p:cNvSpPr/>
              <p:nvPr/>
            </p:nvSpPr>
            <p:spPr>
              <a:xfrm>
                <a:off x="9134953" y="1864168"/>
                <a:ext cx="1728000" cy="100811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" name="Rounded Rectangle 12">
                <a:extLst>
                  <a:ext uri="{FF2B5EF4-FFF2-40B4-BE49-F238E27FC236}">
                    <a16:creationId xmlns:a16="http://schemas.microsoft.com/office/drawing/2014/main" id="{8168EAB7-823D-470D-827F-8AD4898F5CD6}"/>
                  </a:ext>
                </a:extLst>
              </p:cNvPr>
              <p:cNvSpPr/>
              <p:nvPr/>
            </p:nvSpPr>
            <p:spPr>
              <a:xfrm>
                <a:off x="9375740" y="2557383"/>
                <a:ext cx="1800000" cy="3312000"/>
              </a:xfrm>
              <a:prstGeom prst="roundRect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B1710F-D4A1-418F-B6CB-3533DD191E6B}"/>
                  </a:ext>
                </a:extLst>
              </p:cNvPr>
              <p:cNvSpPr txBox="1"/>
              <p:nvPr/>
            </p:nvSpPr>
            <p:spPr>
              <a:xfrm>
                <a:off x="9167705" y="1903116"/>
                <a:ext cx="1662339" cy="595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Madu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dibatang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kayu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harus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diambil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terlebih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utama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43" name="Content Placeholder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39502" y="2683891"/>
              <a:ext cx="3313945" cy="2921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867578"/>
            <a:ext cx="12192000" cy="4990423"/>
            <a:chOff x="5056692" y="1976849"/>
            <a:chExt cx="4158177" cy="1684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D39DCC-7E19-43CB-AB03-5B31713E4167}"/>
                </a:ext>
              </a:extLst>
            </p:cNvPr>
            <p:cNvSpPr/>
            <p:nvPr/>
          </p:nvSpPr>
          <p:spPr>
            <a:xfrm>
              <a:off x="5056692" y="3275260"/>
              <a:ext cx="4158177" cy="3857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A2E549-6374-4258-A25F-A297DE0ACF07}"/>
                </a:ext>
              </a:extLst>
            </p:cNvPr>
            <p:cNvSpPr txBox="1"/>
            <p:nvPr/>
          </p:nvSpPr>
          <p:spPr>
            <a:xfrm>
              <a:off x="5669019" y="3163187"/>
              <a:ext cx="1491587" cy="3116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Pengambilan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madu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pada</a:t>
              </a:r>
              <a:r>
                <a:rPr lang="en-US" dirty="0" smtClean="0">
                  <a:solidFill>
                    <a:prstClr val="black"/>
                  </a:solidFill>
                </a:rPr>
                <a:t> log </a:t>
              </a:r>
              <a:r>
                <a:rPr lang="en-US" dirty="0" err="1" smtClean="0">
                  <a:solidFill>
                    <a:prstClr val="black"/>
                  </a:solidFill>
                </a:rPr>
                <a:t>kayu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hingga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sampai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susunan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</a:rPr>
                <a:t>tepung</a:t>
              </a:r>
              <a:r>
                <a:rPr lang="en-US" dirty="0" smtClean="0">
                  <a:solidFill>
                    <a:prstClr val="black"/>
                  </a:solidFill>
                </a:rPr>
                <a:t> sari (</a:t>
              </a:r>
              <a:r>
                <a:rPr lang="en-US" dirty="0" err="1" smtClean="0">
                  <a:solidFill>
                    <a:prstClr val="black"/>
                  </a:solidFill>
                </a:rPr>
                <a:t>Beepolen</a:t>
              </a:r>
              <a:r>
                <a:rPr lang="en-US" dirty="0" smtClean="0">
                  <a:solidFill>
                    <a:prstClr val="black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81DD8F-9B95-453B-85FE-99624CF3F880}"/>
                </a:ext>
              </a:extLst>
            </p:cNvPr>
            <p:cNvSpPr txBox="1"/>
            <p:nvPr/>
          </p:nvSpPr>
          <p:spPr>
            <a:xfrm>
              <a:off x="7514409" y="3165874"/>
              <a:ext cx="1386173" cy="2181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Penempatan</a:t>
              </a:r>
              <a:r>
                <a:rPr lang="en-US" dirty="0" smtClean="0"/>
                <a:t> </a:t>
              </a:r>
              <a:r>
                <a:rPr lang="en-US" dirty="0" err="1" smtClean="0"/>
                <a:t>kotak</a:t>
              </a:r>
              <a:r>
                <a:rPr lang="en-US" dirty="0" smtClean="0"/>
                <a:t> </a:t>
              </a:r>
              <a:r>
                <a:rPr lang="en-US" dirty="0" err="1" smtClean="0"/>
                <a:t>yg</a:t>
              </a:r>
              <a:r>
                <a:rPr lang="en-US" dirty="0" smtClean="0"/>
                <a:t> </a:t>
              </a:r>
              <a:r>
                <a:rPr lang="en-US" dirty="0" err="1" smtClean="0"/>
                <a:t>tepat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lebah</a:t>
              </a:r>
              <a:r>
                <a:rPr lang="en-US" dirty="0" smtClean="0"/>
                <a:t> </a:t>
              </a:r>
              <a:r>
                <a:rPr lang="en-US" dirty="0" err="1" smtClean="0"/>
                <a:t>trigona</a:t>
              </a:r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8CC0E6A-284B-4B22-966E-6DDEF49F9D64}"/>
                </a:ext>
              </a:extLst>
            </p:cNvPr>
            <p:cNvGrpSpPr/>
            <p:nvPr/>
          </p:nvGrpSpPr>
          <p:grpSpPr>
            <a:xfrm>
              <a:off x="5848382" y="1976849"/>
              <a:ext cx="966407" cy="966404"/>
              <a:chOff x="4285823" y="1856493"/>
              <a:chExt cx="720081" cy="720080"/>
            </a:xfrm>
            <a:solidFill>
              <a:schemeClr val="accent4"/>
            </a:solidFill>
          </p:grpSpPr>
          <p:sp>
            <p:nvSpPr>
              <p:cNvPr id="44" name="Rounded Rectangle 119">
                <a:extLst>
                  <a:ext uri="{FF2B5EF4-FFF2-40B4-BE49-F238E27FC236}">
                    <a16:creationId xmlns:a16="http://schemas.microsoft.com/office/drawing/2014/main" id="{3A407AB0-0810-4CC3-BC16-E9B25A844968}"/>
                  </a:ext>
                </a:extLst>
              </p:cNvPr>
              <p:cNvSpPr/>
              <p:nvPr/>
            </p:nvSpPr>
            <p:spPr>
              <a:xfrm rot="18445581">
                <a:off x="4285824" y="1856492"/>
                <a:ext cx="720080" cy="720081"/>
              </a:xfrm>
              <a:prstGeom prst="roundRect">
                <a:avLst>
                  <a:gd name="adj" fmla="val 821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Rounded Rectangle 120">
                <a:extLst>
                  <a:ext uri="{FF2B5EF4-FFF2-40B4-BE49-F238E27FC236}">
                    <a16:creationId xmlns:a16="http://schemas.microsoft.com/office/drawing/2014/main" id="{4C6CAF79-5738-484B-B6A6-0D4BE2CBEE17}"/>
                  </a:ext>
                </a:extLst>
              </p:cNvPr>
              <p:cNvSpPr/>
              <p:nvPr/>
            </p:nvSpPr>
            <p:spPr>
              <a:xfrm rot="18900000">
                <a:off x="4314798" y="1885468"/>
                <a:ext cx="662129" cy="662128"/>
              </a:xfrm>
              <a:prstGeom prst="roundRect">
                <a:avLst>
                  <a:gd name="adj" fmla="val 82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2" name="그룹 6">
              <a:extLst>
                <a:ext uri="{FF2B5EF4-FFF2-40B4-BE49-F238E27FC236}">
                  <a16:creationId xmlns:a16="http://schemas.microsoft.com/office/drawing/2014/main" id="{6B849D99-8572-48D0-91E0-86A9A9FAF10A}"/>
                </a:ext>
              </a:extLst>
            </p:cNvPr>
            <p:cNvGrpSpPr/>
            <p:nvPr/>
          </p:nvGrpSpPr>
          <p:grpSpPr>
            <a:xfrm>
              <a:off x="7549045" y="1981455"/>
              <a:ext cx="966407" cy="966404"/>
              <a:chOff x="6993646" y="2114900"/>
              <a:chExt cx="720081" cy="720080"/>
            </a:xfrm>
          </p:grpSpPr>
          <p:sp>
            <p:nvSpPr>
              <p:cNvPr id="53" name="Rounded Rectangle 122">
                <a:extLst>
                  <a:ext uri="{FF2B5EF4-FFF2-40B4-BE49-F238E27FC236}">
                    <a16:creationId xmlns:a16="http://schemas.microsoft.com/office/drawing/2014/main" id="{30299934-BA48-4C08-A8D3-17ACDF7E6E99}"/>
                  </a:ext>
                </a:extLst>
              </p:cNvPr>
              <p:cNvSpPr/>
              <p:nvPr/>
            </p:nvSpPr>
            <p:spPr>
              <a:xfrm rot="18445581">
                <a:off x="6993647" y="2114899"/>
                <a:ext cx="720080" cy="720081"/>
              </a:xfrm>
              <a:prstGeom prst="roundRect">
                <a:avLst>
                  <a:gd name="adj" fmla="val 821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Arial" pitchFamily="34" charset="0"/>
                </a:endParaRPr>
              </a:p>
            </p:txBody>
          </p:sp>
          <p:sp>
            <p:nvSpPr>
              <p:cNvPr id="54" name="Rounded Rectangle 123">
                <a:extLst>
                  <a:ext uri="{FF2B5EF4-FFF2-40B4-BE49-F238E27FC236}">
                    <a16:creationId xmlns:a16="http://schemas.microsoft.com/office/drawing/2014/main" id="{BE724D29-8033-47FD-A5A0-5FE8C6C2BD09}"/>
                  </a:ext>
                </a:extLst>
              </p:cNvPr>
              <p:cNvSpPr/>
              <p:nvPr/>
            </p:nvSpPr>
            <p:spPr>
              <a:xfrm rot="18900000">
                <a:off x="7022623" y="2143874"/>
                <a:ext cx="662129" cy="662128"/>
              </a:xfrm>
              <a:prstGeom prst="roundRect">
                <a:avLst>
                  <a:gd name="adj" fmla="val 82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pic>
          <p:nvPicPr>
            <p:cNvPr id="64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5" r="12739"/>
            <a:stretch>
              <a:fillRect/>
            </a:stretch>
          </p:blipFill>
          <p:spPr>
            <a:xfrm rot="5400000">
              <a:off x="6002359" y="2103371"/>
              <a:ext cx="659366" cy="675564"/>
            </a:xfrm>
            <a:prstGeom prst="rect">
              <a:avLst/>
            </a:prstGeom>
          </p:spPr>
        </p:pic>
        <p:pic>
          <p:nvPicPr>
            <p:cNvPr id="65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79" b="16812"/>
            <a:stretch>
              <a:fillRect/>
            </a:stretch>
          </p:blipFill>
          <p:spPr>
            <a:xfrm>
              <a:off x="7700804" y="2136010"/>
              <a:ext cx="664868" cy="666725"/>
            </a:xfrm>
            <a:prstGeom prst="rect">
              <a:avLst/>
            </a:prstGeom>
          </p:spPr>
        </p:pic>
      </p:grpSp>
      <p:sp>
        <p:nvSpPr>
          <p:cNvPr id="68" name="Title 1"/>
          <p:cNvSpPr txBox="1">
            <a:spLocks/>
          </p:cNvSpPr>
          <p:nvPr/>
        </p:nvSpPr>
        <p:spPr>
          <a:xfrm>
            <a:off x="2126354" y="46332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Pemasangan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Kotak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Lebah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BF1FB2D-44E7-42EE-AF7D-3EAFAF126B77}"/>
              </a:ext>
            </a:extLst>
          </p:cNvPr>
          <p:cNvGrpSpPr/>
          <p:nvPr/>
        </p:nvGrpSpPr>
        <p:grpSpPr>
          <a:xfrm>
            <a:off x="1841819" y="1843315"/>
            <a:ext cx="3911435" cy="3809515"/>
            <a:chOff x="1475656" y="4005064"/>
            <a:chExt cx="1384920" cy="178800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0AC4EB-A7FF-4EFC-8104-D0DB8CF807BF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CAF0C0F-8A0E-4F8D-94C7-A97D02352853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6F564A-5589-45EA-95F1-30D9609641B8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C6D8EC-A1AE-4C63-8F76-77A68381B4B2}"/>
              </a:ext>
            </a:extLst>
          </p:cNvPr>
          <p:cNvGrpSpPr/>
          <p:nvPr/>
        </p:nvGrpSpPr>
        <p:grpSpPr>
          <a:xfrm>
            <a:off x="7206507" y="1889606"/>
            <a:ext cx="3911435" cy="3809515"/>
            <a:chOff x="6300192" y="2246902"/>
            <a:chExt cx="1384920" cy="178800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49F3564-9AFF-4FE9-80D0-DEE5CFC02B23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2E7119-8C0B-471D-B0FD-035E8AED0B9C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5B6845C-285E-41A1-A5E6-5CCAACC06DD1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2198915" y="463324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Penempatan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Lebah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Trigona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yan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Baik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Agar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Lebih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Lama Dari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Kerusakan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3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2170999"/>
            <a:ext cx="3084285" cy="3213810"/>
          </a:xfrm>
          <a:prstGeom prst="rect">
            <a:avLst/>
          </a:prstGeom>
        </p:spPr>
      </p:pic>
      <p:pic>
        <p:nvPicPr>
          <p:cNvPr id="6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2228461"/>
            <a:ext cx="3127828" cy="3141833"/>
          </a:xfrm>
          <a:prstGeom prst="rect">
            <a:avLst/>
          </a:prstGeom>
        </p:spPr>
      </p:pic>
      <p:sp>
        <p:nvSpPr>
          <p:cNvPr id="65" name="Text Placeholder 2"/>
          <p:cNvSpPr>
            <a:spLocks noGrp="1"/>
          </p:cNvSpPr>
          <p:nvPr>
            <p:ph type="body" idx="4294967295"/>
          </p:nvPr>
        </p:nvSpPr>
        <p:spPr>
          <a:xfrm>
            <a:off x="1748972" y="5773285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err="1" smtClean="0"/>
              <a:t>Penempatan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terkontrol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gangguan</a:t>
            </a:r>
            <a:r>
              <a:rPr lang="en-US" sz="1800" dirty="0" smtClean="0"/>
              <a:t> </a:t>
            </a:r>
            <a:r>
              <a:rPr lang="en-US" sz="1800" dirty="0" err="1" smtClean="0"/>
              <a:t>semut</a:t>
            </a:r>
            <a:endParaRPr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7010392" y="5761950"/>
            <a:ext cx="4615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tercukupi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nektar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>
            <a:fillRect/>
          </a:stretch>
        </p:blipFill>
        <p:spPr>
          <a:xfrm>
            <a:off x="1466380" y="1689788"/>
            <a:ext cx="3420025" cy="213168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30" y="339511"/>
            <a:ext cx="11705560" cy="1173979"/>
          </a:xfrm>
        </p:spPr>
        <p:txBody>
          <a:bodyPr/>
          <a:lstStyle/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berproduksi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0755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374F64-15AB-4038-8C11-7C0632E5DAF5}"/>
              </a:ext>
            </a:extLst>
          </p:cNvPr>
          <p:cNvSpPr/>
          <p:nvPr/>
        </p:nvSpPr>
        <p:spPr>
          <a:xfrm>
            <a:off x="817685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8B7214D-28AD-46AB-AB8D-7F1E2D8C328C}"/>
              </a:ext>
            </a:extLst>
          </p:cNvPr>
          <p:cNvSpPr/>
          <p:nvPr/>
        </p:nvSpPr>
        <p:spPr>
          <a:xfrm>
            <a:off x="4592516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87707" y="337756"/>
            <a:ext cx="3993931" cy="1743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Dari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Sebuah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Lebah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Trigona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E160D8A0-E473-45C6-BE2C-D986B285E7BC}"/>
              </a:ext>
            </a:extLst>
          </p:cNvPr>
          <p:cNvSpPr/>
          <p:nvPr/>
        </p:nvSpPr>
        <p:spPr>
          <a:xfrm>
            <a:off x="8956609" y="2191407"/>
            <a:ext cx="2757176" cy="4666593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solidFill>
            <a:schemeClr val="accent1"/>
          </a:soli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03592" y="1098519"/>
            <a:ext cx="4418576" cy="5869843"/>
            <a:chOff x="1103592" y="1098519"/>
            <a:chExt cx="4418576" cy="5869843"/>
          </a:xfrm>
        </p:grpSpPr>
        <p:pic>
          <p:nvPicPr>
            <p:cNvPr id="11" name="Content Placeholder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7712" y="2259823"/>
              <a:ext cx="5065801" cy="2743193"/>
            </a:xfrm>
            <a:prstGeom prst="rect">
              <a:avLst/>
            </a:prstGeom>
          </p:spPr>
        </p:pic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1481980" y="6328600"/>
              <a:ext cx="4040188" cy="639762"/>
            </a:xfrm>
            <a:prstGeom prst="rect">
              <a:avLst/>
            </a:prstGeom>
          </p:spPr>
          <p:txBody>
            <a:bodyPr/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Bunga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kaliandra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7041" y="1087821"/>
            <a:ext cx="3124188" cy="5817477"/>
            <a:chOff x="4727041" y="1087821"/>
            <a:chExt cx="3124188" cy="5817477"/>
          </a:xfrm>
        </p:grpSpPr>
        <p:pic>
          <p:nvPicPr>
            <p:cNvPr id="12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203" y="1087821"/>
              <a:ext cx="2839628" cy="5060731"/>
            </a:xfrm>
            <a:prstGeom prst="rect">
              <a:avLst/>
            </a:prstGeom>
          </p:spPr>
        </p:pic>
        <p:sp>
          <p:nvSpPr>
            <p:cNvPr id="16" name="Text Placeholder 4"/>
            <p:cNvSpPr txBox="1">
              <a:spLocks/>
            </p:cNvSpPr>
            <p:nvPr/>
          </p:nvSpPr>
          <p:spPr>
            <a:xfrm>
              <a:off x="4727041" y="6265536"/>
              <a:ext cx="3124188" cy="639762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Tercukupinya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bunga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pada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lebah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trigona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>
          <a:xfrm rot="5400000">
            <a:off x="995957" y="2452996"/>
            <a:ext cx="4572000" cy="32004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>
          <a:xfrm rot="16200000" flipH="1">
            <a:off x="6624043" y="2484528"/>
            <a:ext cx="4572000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5587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Trigona</a:t>
            </a:r>
            <a:endParaRPr lang="en-US" dirty="0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F6534E24-C831-4B13-918A-2350B175ED05}"/>
              </a:ext>
            </a:extLst>
          </p:cNvPr>
          <p:cNvSpPr/>
          <p:nvPr/>
        </p:nvSpPr>
        <p:spPr>
          <a:xfrm>
            <a:off x="4308204" y="5321160"/>
            <a:ext cx="7887115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7" name="그룹 9">
            <a:extLst>
              <a:ext uri="{FF2B5EF4-FFF2-40B4-BE49-F238E27FC236}">
                <a16:creationId xmlns:a16="http://schemas.microsoft.com/office/drawing/2014/main" id="{735CDB53-6975-4602-81CF-1D1CD16A36CB}"/>
              </a:ext>
            </a:extLst>
          </p:cNvPr>
          <p:cNvGrpSpPr/>
          <p:nvPr/>
        </p:nvGrpSpPr>
        <p:grpSpPr>
          <a:xfrm>
            <a:off x="1018679" y="1848462"/>
            <a:ext cx="2952312" cy="3670229"/>
            <a:chOff x="1018676" y="1848459"/>
            <a:chExt cx="2952312" cy="3670229"/>
          </a:xfrm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E6721D14-F5E3-4F1A-AC07-37859905BA0F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9" name="Group 18">
              <a:extLst>
                <a:ext uri="{FF2B5EF4-FFF2-40B4-BE49-F238E27FC236}">
                  <a16:creationId xmlns:a16="http://schemas.microsoft.com/office/drawing/2014/main" id="{B477482F-D80F-41F0-93F6-56E875E584BA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88" name="Rectangle 13">
                <a:extLst>
                  <a:ext uri="{FF2B5EF4-FFF2-40B4-BE49-F238E27FC236}">
                    <a16:creationId xmlns:a16="http://schemas.microsoft.com/office/drawing/2014/main" id="{DEF1853E-AF7C-4314-AA39-D3E8D35467F3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Isosceles Triangle 14">
                <a:extLst>
                  <a:ext uri="{FF2B5EF4-FFF2-40B4-BE49-F238E27FC236}">
                    <a16:creationId xmlns:a16="http://schemas.microsoft.com/office/drawing/2014/main" id="{92289AB8-B293-45CC-93F2-2A3D5B26ABCB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Trapezoid 12">
                <a:extLst>
                  <a:ext uri="{FF2B5EF4-FFF2-40B4-BE49-F238E27FC236}">
                    <a16:creationId xmlns:a16="http://schemas.microsoft.com/office/drawing/2014/main" id="{22E3BE36-9C81-41D5-8E7A-453A9A57C518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0" name="그룹 8">
              <a:extLst>
                <a:ext uri="{FF2B5EF4-FFF2-40B4-BE49-F238E27FC236}">
                  <a16:creationId xmlns:a16="http://schemas.microsoft.com/office/drawing/2014/main" id="{60D0F9DF-150B-483E-A235-EE45D3D13763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4FFD013C-163B-4788-A71C-9AD7B764728D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D75B1C65-1AC7-4FB7-B380-79D525860D34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73" name="그룹 7">
                <a:extLst>
                  <a:ext uri="{FF2B5EF4-FFF2-40B4-BE49-F238E27FC236}">
                    <a16:creationId xmlns:a16="http://schemas.microsoft.com/office/drawing/2014/main" id="{EAA394B6-6479-4BC9-AE72-2E26912C900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74" name="자유형: 도형 3">
                  <a:extLst>
                    <a:ext uri="{FF2B5EF4-FFF2-40B4-BE49-F238E27FC236}">
                      <a16:creationId xmlns:a16="http://schemas.microsoft.com/office/drawing/2014/main" id="{A88C52F2-2493-4AF5-B876-755A6F76ADE7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5" name="그룹 42">
                  <a:extLst>
                    <a:ext uri="{FF2B5EF4-FFF2-40B4-BE49-F238E27FC236}">
                      <a16:creationId xmlns:a16="http://schemas.microsoft.com/office/drawing/2014/main" id="{165F6A62-7C86-487E-A725-9EE87A0C87D7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83" name="자유형: 도형 43">
                    <a:extLst>
                      <a:ext uri="{FF2B5EF4-FFF2-40B4-BE49-F238E27FC236}">
                        <a16:creationId xmlns:a16="http://schemas.microsoft.com/office/drawing/2014/main" id="{08AB2D08-3813-40A8-BBDB-7608511D32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4" name="자유형: 도형 44">
                    <a:extLst>
                      <a:ext uri="{FF2B5EF4-FFF2-40B4-BE49-F238E27FC236}">
                        <a16:creationId xmlns:a16="http://schemas.microsoft.com/office/drawing/2014/main" id="{CA8661D4-A94E-4C52-814D-CB5D1F352385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5" name="자유형: 도형 45">
                    <a:extLst>
                      <a:ext uri="{FF2B5EF4-FFF2-40B4-BE49-F238E27FC236}">
                        <a16:creationId xmlns:a16="http://schemas.microsoft.com/office/drawing/2014/main" id="{F036B897-8149-4511-B5FF-F0F94FF430DA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6" name="자유형: 도형 46">
                    <a:extLst>
                      <a:ext uri="{FF2B5EF4-FFF2-40B4-BE49-F238E27FC236}">
                        <a16:creationId xmlns:a16="http://schemas.microsoft.com/office/drawing/2014/main" id="{75FF01E1-B6BA-46A6-8726-68ACC3437923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7" name="직선 연결선 47">
                    <a:extLst>
                      <a:ext uri="{FF2B5EF4-FFF2-40B4-BE49-F238E27FC236}">
                        <a16:creationId xmlns:a16="http://schemas.microsoft.com/office/drawing/2014/main" id="{AB18BE1C-988C-4251-A135-9DD4BE652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자유형: 도형 95">
                  <a:extLst>
                    <a:ext uri="{FF2B5EF4-FFF2-40B4-BE49-F238E27FC236}">
                      <a16:creationId xmlns:a16="http://schemas.microsoft.com/office/drawing/2014/main" id="{301EABE0-B804-4978-824A-E1E6A73E5943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7" name="그룹 96">
                  <a:extLst>
                    <a:ext uri="{FF2B5EF4-FFF2-40B4-BE49-F238E27FC236}">
                      <a16:creationId xmlns:a16="http://schemas.microsoft.com/office/drawing/2014/main" id="{4918AE9E-D690-4CB1-BB3F-940F85A6FF95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78" name="자유형: 도형 97">
                    <a:extLst>
                      <a:ext uri="{FF2B5EF4-FFF2-40B4-BE49-F238E27FC236}">
                        <a16:creationId xmlns:a16="http://schemas.microsoft.com/office/drawing/2014/main" id="{4420BC60-0FF1-4D01-9116-CEDE0F027D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79" name="자유형: 도형 98">
                    <a:extLst>
                      <a:ext uri="{FF2B5EF4-FFF2-40B4-BE49-F238E27FC236}">
                        <a16:creationId xmlns:a16="http://schemas.microsoft.com/office/drawing/2014/main" id="{C7B879E5-7E7B-4FBF-8D9C-91F1C8305802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0" name="자유형: 도형 99">
                    <a:extLst>
                      <a:ext uri="{FF2B5EF4-FFF2-40B4-BE49-F238E27FC236}">
                        <a16:creationId xmlns:a16="http://schemas.microsoft.com/office/drawing/2014/main" id="{35C4FD3F-DE80-4FC4-A998-418012BCDFAB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1" name="자유형: 도형 100">
                    <a:extLst>
                      <a:ext uri="{FF2B5EF4-FFF2-40B4-BE49-F238E27FC236}">
                        <a16:creationId xmlns:a16="http://schemas.microsoft.com/office/drawing/2014/main" id="{FD1ECEFE-ADA5-4AC2-8DA2-81368C31CB69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2" name="직선 연결선 101">
                    <a:extLst>
                      <a:ext uri="{FF2B5EF4-FFF2-40B4-BE49-F238E27FC236}">
                        <a16:creationId xmlns:a16="http://schemas.microsoft.com/office/drawing/2014/main" id="{F0D57D95-FADB-4A4C-9AF3-A1DD871B5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6" name="Group 65"/>
          <p:cNvGrpSpPr/>
          <p:nvPr/>
        </p:nvGrpSpPr>
        <p:grpSpPr>
          <a:xfrm>
            <a:off x="4209393" y="1526984"/>
            <a:ext cx="4040188" cy="3091544"/>
            <a:chOff x="4209393" y="1526984"/>
            <a:chExt cx="4040188" cy="3091544"/>
          </a:xfrm>
        </p:grpSpPr>
        <p:pic>
          <p:nvPicPr>
            <p:cNvPr id="59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6871" y="1372851"/>
              <a:ext cx="2387110" cy="2695376"/>
            </a:xfrm>
            <a:prstGeom prst="rect">
              <a:avLst/>
            </a:prstGeom>
          </p:spPr>
        </p:pic>
        <p:sp>
          <p:nvSpPr>
            <p:cNvPr id="64" name="Text Placeholder 2"/>
            <p:cNvSpPr txBox="1">
              <a:spLocks/>
            </p:cNvSpPr>
            <p:nvPr/>
          </p:nvSpPr>
          <p:spPr>
            <a:xfrm>
              <a:off x="4209393" y="3978766"/>
              <a:ext cx="4040188" cy="639762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Tepung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sari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lebah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terjaga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255325" y="2666863"/>
            <a:ext cx="4041775" cy="3165610"/>
            <a:chOff x="8255325" y="2666863"/>
            <a:chExt cx="4041775" cy="3165610"/>
          </a:xfrm>
        </p:grpSpPr>
        <p:pic>
          <p:nvPicPr>
            <p:cNvPr id="60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099" y="2666863"/>
              <a:ext cx="2713717" cy="2401605"/>
            </a:xfrm>
            <a:prstGeom prst="rect">
              <a:avLst/>
            </a:prstGeom>
          </p:spPr>
        </p:pic>
        <p:sp>
          <p:nvSpPr>
            <p:cNvPr id="65" name="Text Placeholder 4"/>
            <p:cNvSpPr txBox="1">
              <a:spLocks/>
            </p:cNvSpPr>
            <p:nvPr/>
          </p:nvSpPr>
          <p:spPr>
            <a:xfrm>
              <a:off x="8255325" y="5192711"/>
              <a:ext cx="4041775" cy="639762"/>
            </a:xfrm>
            <a:prstGeom prst="rect">
              <a:avLst/>
            </a:prstGeom>
          </p:spPr>
          <p:txBody>
            <a:bodyPr/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Madu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sesuai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harapan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5696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208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굴림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Pemanenan madu trigona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68</cp:revision>
  <dcterms:created xsi:type="dcterms:W3CDTF">2020-01-20T05:08:25Z</dcterms:created>
  <dcterms:modified xsi:type="dcterms:W3CDTF">2020-11-25T02:29:55Z</dcterms:modified>
</cp:coreProperties>
</file>